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479" autoAdjust="0"/>
    <p:restoredTop sz="94660"/>
  </p:normalViewPr>
  <p:slideViewPr>
    <p:cSldViewPr>
      <p:cViewPr varScale="1">
        <p:scale>
          <a:sx n="111" d="100"/>
          <a:sy n="111" d="100"/>
        </p:scale>
        <p:origin x="-211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182C50C-99B0-4941-BE56-C95BE7258A96}" type="datetimeFigureOut">
              <a:rPr lang="en-US" smtClean="0"/>
              <a:t>12/23/2024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A75E81-DB9A-4321-B4D8-8CC8471F47C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182C50C-99B0-4941-BE56-C95BE7258A96}" type="datetimeFigureOut">
              <a:rPr lang="en-US" smtClean="0"/>
              <a:t>12/23/2024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A75E81-DB9A-4321-B4D8-8CC8471F47C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182C50C-99B0-4941-BE56-C95BE7258A96}" type="datetimeFigureOut">
              <a:rPr lang="en-US" smtClean="0"/>
              <a:t>12/23/2024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A75E81-DB9A-4321-B4D8-8CC8471F47C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182C50C-99B0-4941-BE56-C95BE7258A96}" type="datetimeFigureOut">
              <a:rPr lang="en-US" smtClean="0"/>
              <a:t>12/23/2024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A75E81-DB9A-4321-B4D8-8CC8471F47C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182C50C-99B0-4941-BE56-C95BE7258A96}" type="datetimeFigureOut">
              <a:rPr lang="en-US" smtClean="0"/>
              <a:t>12/23/2024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A75E81-DB9A-4321-B4D8-8CC8471F47C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182C50C-99B0-4941-BE56-C95BE7258A96}" type="datetimeFigureOut">
              <a:rPr lang="en-US" smtClean="0"/>
              <a:t>12/23/2024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A75E81-DB9A-4321-B4D8-8CC8471F47C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182C50C-99B0-4941-BE56-C95BE7258A96}" type="datetimeFigureOut">
              <a:rPr lang="en-US" smtClean="0"/>
              <a:t>12/23/2024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DA75E81-DB9A-4321-B4D8-8CC8471F47C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182C50C-99B0-4941-BE56-C95BE7258A96}" type="datetimeFigureOut">
              <a:rPr lang="en-US" smtClean="0"/>
              <a:t>12/23/2024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DA75E81-DB9A-4321-B4D8-8CC8471F47C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82C50C-99B0-4941-BE56-C95BE7258A96}" type="datetimeFigureOut">
              <a:rPr lang="en-US" smtClean="0"/>
              <a:t>12/23/2024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DA75E81-DB9A-4321-B4D8-8CC8471F47C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82C50C-99B0-4941-BE56-C95BE7258A96}" type="datetimeFigureOut">
              <a:rPr lang="en-US" smtClean="0"/>
              <a:t>12/23/2024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A75E81-DB9A-4321-B4D8-8CC8471F47C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82C50C-99B0-4941-BE56-C95BE7258A96}" type="datetimeFigureOut">
              <a:rPr lang="en-US" smtClean="0"/>
              <a:t>12/23/2024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A75E81-DB9A-4321-B4D8-8CC8471F47C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82C50C-99B0-4941-BE56-C95BE7258A96}" type="datetimeFigureOut">
              <a:rPr lang="en-US" smtClean="0"/>
              <a:t>12/23/2024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A75E81-DB9A-4321-B4D8-8CC8471F47C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Luk. </a:t>
            </a:r>
            <a:r>
              <a:rPr lang="af-ZA" b="1" u="sng" dirty="0" smtClean="0"/>
              <a:t>1:34-38</a:t>
            </a:r>
            <a:br>
              <a:rPr lang="af-ZA" b="1" u="sng" dirty="0" smtClean="0"/>
            </a:br>
            <a:r>
              <a:rPr lang="af-ZA" b="1" u="sng" dirty="0"/>
              <a:t/>
            </a:r>
            <a:br>
              <a:rPr lang="af-ZA" b="1" u="sng" dirty="0"/>
            </a:br>
            <a:r>
              <a:rPr lang="af-ZA" b="1" dirty="0" smtClean="0"/>
              <a:t>Die </a:t>
            </a:r>
            <a:r>
              <a:rPr lang="af-ZA" b="1" dirty="0"/>
              <a:t>belangrikheid 'n maagdelike geboorte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To deny the virgin birth, then is to deny the biblical truth that Jesus Christ is both God and man. For if Jesus had a human father, He was just a man. And if He was just a man, He could not be the Savior. And if Jesus is not the Savior, there is no gospel, no salvation, no resurrection, no hope beyond this life.”</a:t>
            </a:r>
            <a:r>
              <a:rPr lang="en-US" dirty="0"/>
              <a:t/>
            </a:r>
            <a:br>
              <a:rPr lang="en-US" dirty="0"/>
            </a:br>
            <a:r>
              <a:rPr lang="en-US" dirty="0" smtClean="0"/>
              <a:t/>
            </a:r>
            <a:br>
              <a:rPr lang="en-US" dirty="0" smtClean="0"/>
            </a:br>
            <a:r>
              <a:rPr lang="en-US" dirty="0"/>
              <a:t>	</a:t>
            </a:r>
            <a:r>
              <a:rPr lang="en-US" dirty="0" smtClean="0"/>
              <a:t>				</a:t>
            </a:r>
            <a:r>
              <a:rPr lang="af-ZA" b="1" dirty="0" smtClean="0">
                <a:solidFill>
                  <a:srgbClr val="7030A0"/>
                </a:solidFill>
              </a:rPr>
              <a:t>John MacArthur</a:t>
            </a:r>
            <a:endParaRPr lang="en-US" dirty="0">
              <a:solidFill>
                <a:srgbClr val="7030A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15:17</a:t>
            </a:r>
            <a:r>
              <a:rPr lang="af-ZA" b="1" dirty="0" smtClean="0"/>
              <a:t/>
            </a:r>
            <a:br>
              <a:rPr lang="af-ZA" b="1" dirty="0" smtClean="0"/>
            </a:br>
            <a:r>
              <a:rPr lang="af-ZA" b="1" dirty="0"/>
              <a:t/>
            </a:r>
            <a:br>
              <a:rPr lang="af-ZA" b="1" dirty="0"/>
            </a:br>
            <a:r>
              <a:rPr lang="af-ZA" i="1" dirty="0" smtClean="0"/>
              <a:t>“En </a:t>
            </a:r>
            <a:r>
              <a:rPr lang="af-ZA" i="1" dirty="0"/>
              <a:t>as Christus nie opgewek is nie, is julle geloof waardeloos en is julle nog gevange in julle sondes.”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Gen. </a:t>
            </a:r>
            <a:r>
              <a:rPr lang="af-ZA" b="1" dirty="0" smtClean="0">
                <a:solidFill>
                  <a:srgbClr val="00B050"/>
                </a:solidFill>
              </a:rPr>
              <a:t>3:15</a:t>
            </a:r>
            <a:r>
              <a:rPr lang="af-ZA" b="1" i="1" dirty="0" smtClean="0"/>
              <a:t/>
            </a:r>
            <a:br>
              <a:rPr lang="af-ZA" b="1" i="1" dirty="0" smtClean="0"/>
            </a:br>
            <a:r>
              <a:rPr lang="af-ZA" b="1" i="1" dirty="0"/>
              <a:t/>
            </a:r>
            <a:br>
              <a:rPr lang="af-ZA" b="1" i="1" dirty="0"/>
            </a:br>
            <a:r>
              <a:rPr lang="af-ZA" i="1" dirty="0" smtClean="0"/>
              <a:t>“Ek </a:t>
            </a:r>
            <a:r>
              <a:rPr lang="af-ZA" i="1" dirty="0"/>
              <a:t>stel vyandskap tussen jou en die vrou, tussen jou nageslag en haar nageslag. Haar nageslag sal jou kop vermorsel en jy sal hom in die hakskeen byt</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a:t>
            </a:r>
            <a:r>
              <a:rPr lang="af-ZA" b="1" dirty="0" smtClean="0">
                <a:solidFill>
                  <a:srgbClr val="00B050"/>
                </a:solidFill>
              </a:rPr>
              <a:t>2:7-9</a:t>
            </a:r>
            <a:r>
              <a:rPr lang="af-ZA" b="1" i="1" dirty="0" smtClean="0">
                <a:solidFill>
                  <a:srgbClr val="00B050"/>
                </a:solidFill>
              </a:rPr>
              <a:t/>
            </a:r>
            <a:br>
              <a:rPr lang="af-ZA" b="1" i="1" dirty="0" smtClean="0">
                <a:solidFill>
                  <a:srgbClr val="00B050"/>
                </a:solidFill>
              </a:rPr>
            </a:br>
            <a:r>
              <a:rPr lang="af-ZA" i="1" dirty="0" smtClean="0"/>
              <a:t>“Ek </a:t>
            </a:r>
            <a:r>
              <a:rPr lang="af-ZA" i="1" dirty="0"/>
              <a:t>wil vertel wat die Here aangekondig het. Hy het vir my gesê: “Jy is my seun, van vandag af is Ek jou Vader. Vra My, en Ek gee volke vir jou as eiendom, die hele aarde as jou besitting. Jy sal hulle verpletter met jou ystersepter, hulle flenters slaan soos 'n kleipot</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Jes. </a:t>
            </a:r>
            <a:r>
              <a:rPr lang="af-ZA" b="1" dirty="0" smtClean="0">
                <a:solidFill>
                  <a:srgbClr val="00B050"/>
                </a:solidFill>
              </a:rPr>
              <a:t>7:14</a:t>
            </a:r>
            <a:r>
              <a:rPr lang="af-ZA" b="1" i="1" dirty="0" smtClean="0"/>
              <a:t/>
            </a:r>
            <a:br>
              <a:rPr lang="af-ZA" b="1" i="1" dirty="0" smtClean="0"/>
            </a:br>
            <a:r>
              <a:rPr lang="af-ZA" b="1" i="1" dirty="0"/>
              <a:t/>
            </a:r>
            <a:br>
              <a:rPr lang="af-ZA" b="1" i="1" dirty="0"/>
            </a:br>
            <a:r>
              <a:rPr lang="af-ZA" i="1" dirty="0" smtClean="0"/>
              <a:t>“Die </a:t>
            </a:r>
            <a:r>
              <a:rPr lang="af-ZA" i="1" dirty="0"/>
              <a:t>Here sal daarom self vir julle 'n teken gee: 'n Jong vrou sal swanger word en 'n seun in die wêreld bring en sy sal hom Immanuel noem</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8:41</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“Hulle </a:t>
            </a:r>
            <a:r>
              <a:rPr lang="af-ZA" i="1" dirty="0"/>
              <a:t>sê toe vir Hom: “Ons is nie uit owerspel gebore nie. Ons het net die een Vader, naamlik God</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96</Words>
  <Application>Microsoft Office PowerPoint</Application>
  <PresentationFormat>On-screen Show (4:3)</PresentationFormat>
  <Paragraphs>7</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Luk. 1:34-38  Die belangrikheid 'n maagdelike geboorte</vt:lpstr>
      <vt:lpstr>Slide 2</vt:lpstr>
      <vt:lpstr>“To deny the virgin birth, then is to deny the biblical truth that Jesus Christ is both God and man. For if Jesus had a human father, He was just a man. And if He was just a man, He could not be the Savior. And if Jesus is not the Savior, there is no gospel, no salvation, no resurrection, no hope beyond this life.”       John MacArthur</vt:lpstr>
      <vt:lpstr>I Kor. 15:17  “En as Christus nie opgewek is nie, is julle geloof waardeloos en is julle nog gevange in julle sondes.”</vt:lpstr>
      <vt:lpstr>Slide 5</vt:lpstr>
      <vt:lpstr>Gen. 3:15  “Ek stel vyandskap tussen jou en die vrou, tussen jou nageslag en haar nageslag. Haar nageslag sal jou kop vermorsel en jy sal hom in die hakskeen byt.”</vt:lpstr>
      <vt:lpstr>Ps. 2:7-9 “Ek wil vertel wat die Here aangekondig het. Hy het vir my gesê: “Jy is my seun, van vandag af is Ek jou Vader. Vra My, en Ek gee volke vir jou as eiendom, die hele aarde as jou besitting. Jy sal hulle verpletter met jou ystersepter, hulle flenters slaan soos 'n kleipot.”</vt:lpstr>
      <vt:lpstr>Jes. 7:14  “Die Here sal daarom self vir julle 'n teken gee: 'n Jong vrou sal swanger word en 'n seun in die wêreld bring en sy sal hom Immanuel noem.”</vt:lpstr>
      <vt:lpstr>Joh. 8:41  “Hulle sê toe vir Hom: “Ons is nie uit owerspel gebore nie. Ons het net die een Vader, naamlik God.”</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1:34-38  Die belangrikheid 'n maagdelike geboorte</dc:title>
  <dc:creator>Windows User</dc:creator>
  <cp:lastModifiedBy>Windows User</cp:lastModifiedBy>
  <cp:revision>1</cp:revision>
  <dcterms:created xsi:type="dcterms:W3CDTF">2024-12-23T07:25:56Z</dcterms:created>
  <dcterms:modified xsi:type="dcterms:W3CDTF">2024-12-23T07:29:12Z</dcterms:modified>
</cp:coreProperties>
</file>