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061" autoAdjust="0"/>
    <p:restoredTop sz="94660"/>
  </p:normalViewPr>
  <p:slideViewPr>
    <p:cSldViewPr>
      <p:cViewPr varScale="1">
        <p:scale>
          <a:sx n="111" d="100"/>
          <a:sy n="111" d="100"/>
        </p:scale>
        <p:origin x="-213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7785FC6-C534-4B4B-9FD0-3AAA31205CD5}" type="datetimeFigureOut">
              <a:rPr lang="en-US" smtClean="0"/>
              <a:t>12/27/2024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17C79-D045-4C74-A555-64EA49CEF7B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7785FC6-C534-4B4B-9FD0-3AAA31205CD5}" type="datetimeFigureOut">
              <a:rPr lang="en-US" smtClean="0"/>
              <a:t>12/27/2024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17C79-D045-4C74-A555-64EA49CEF7B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7785FC6-C534-4B4B-9FD0-3AAA31205CD5}" type="datetimeFigureOut">
              <a:rPr lang="en-US" smtClean="0"/>
              <a:t>12/27/2024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17C79-D045-4C74-A555-64EA49CEF7B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7785FC6-C534-4B4B-9FD0-3AAA31205CD5}" type="datetimeFigureOut">
              <a:rPr lang="en-US" smtClean="0"/>
              <a:t>12/27/2024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17C79-D045-4C74-A555-64EA49CEF7B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7785FC6-C534-4B4B-9FD0-3AAA31205CD5}" type="datetimeFigureOut">
              <a:rPr lang="en-US" smtClean="0"/>
              <a:t>12/27/2024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17C79-D045-4C74-A555-64EA49CEF7B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7785FC6-C534-4B4B-9FD0-3AAA31205CD5}" type="datetimeFigureOut">
              <a:rPr lang="en-US" smtClean="0"/>
              <a:t>12/27/2024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E17C79-D045-4C74-A555-64EA49CEF7B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7785FC6-C534-4B4B-9FD0-3AAA31205CD5}" type="datetimeFigureOut">
              <a:rPr lang="en-US" smtClean="0"/>
              <a:t>12/27/2024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E17C79-D045-4C74-A555-64EA49CEF7B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7785FC6-C534-4B4B-9FD0-3AAA31205CD5}" type="datetimeFigureOut">
              <a:rPr lang="en-US" smtClean="0"/>
              <a:t>12/27/2024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E17C79-D045-4C74-A555-64EA49CEF7B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785FC6-C534-4B4B-9FD0-3AAA31205CD5}" type="datetimeFigureOut">
              <a:rPr lang="en-US" smtClean="0"/>
              <a:t>12/27/2024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E17C79-D045-4C74-A555-64EA49CEF7B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785FC6-C534-4B4B-9FD0-3AAA31205CD5}" type="datetimeFigureOut">
              <a:rPr lang="en-US" smtClean="0"/>
              <a:t>12/27/2024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E17C79-D045-4C74-A555-64EA49CEF7B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785FC6-C534-4B4B-9FD0-3AAA31205CD5}" type="datetimeFigureOut">
              <a:rPr lang="en-US" smtClean="0"/>
              <a:t>12/27/2024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E17C79-D045-4C74-A555-64EA49CEF7B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785FC6-C534-4B4B-9FD0-3AAA31205CD5}" type="datetimeFigureOut">
              <a:rPr lang="en-US" smtClean="0"/>
              <a:t>12/27/2024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E17C79-D045-4C74-A555-64EA49CEF7B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Luk. </a:t>
            </a:r>
            <a:r>
              <a:rPr lang="af-ZA" b="1" u="sng" dirty="0" smtClean="0"/>
              <a:t>1:39-45</a:t>
            </a:r>
            <a:br>
              <a:rPr lang="af-ZA" b="1" u="sng" dirty="0" smtClean="0"/>
            </a:br>
            <a:r>
              <a:rPr lang="af-ZA" b="1" u="sng" dirty="0"/>
              <a:t/>
            </a:r>
            <a:br>
              <a:rPr lang="af-ZA" b="1" u="sng" dirty="0"/>
            </a:br>
            <a:r>
              <a:rPr lang="af-ZA" b="1" dirty="0" smtClean="0"/>
              <a:t>'n </a:t>
            </a:r>
            <a:r>
              <a:rPr lang="af-ZA" b="1" dirty="0"/>
              <a:t>Profesie bevestig en geloof is versterk</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Eks. </a:t>
            </a:r>
            <a:r>
              <a:rPr lang="af-ZA" b="1" dirty="0" smtClean="0">
                <a:solidFill>
                  <a:srgbClr val="00B050"/>
                </a:solidFill>
              </a:rPr>
              <a:t>3:11</a:t>
            </a:r>
            <a:r>
              <a:rPr lang="af-ZA" b="1" i="1" dirty="0" smtClean="0"/>
              <a:t/>
            </a:r>
            <a:br>
              <a:rPr lang="af-ZA" b="1" i="1" dirty="0" smtClean="0"/>
            </a:br>
            <a:r>
              <a:rPr lang="af-ZA" i="1" dirty="0" smtClean="0"/>
              <a:t>“Toe </a:t>
            </a:r>
            <a:r>
              <a:rPr lang="af-ZA" i="1" dirty="0"/>
              <a:t>sê Moses vir God: “Wie is ék dat ek dit by die farao sou waag en dat ék die Israeliete uit Egipte sou bevry?”</a:t>
            </a:r>
            <a:r>
              <a:rPr lang="en-US" dirty="0"/>
              <a:t/>
            </a:r>
            <a:br>
              <a:rPr lang="en-US" dirty="0"/>
            </a:br>
            <a:r>
              <a:rPr lang="af-ZA" b="1" dirty="0">
                <a:solidFill>
                  <a:srgbClr val="00B050"/>
                </a:solidFill>
              </a:rPr>
              <a:t>Eks. </a:t>
            </a:r>
            <a:r>
              <a:rPr lang="af-ZA" b="1" dirty="0" smtClean="0">
                <a:solidFill>
                  <a:srgbClr val="00B050"/>
                </a:solidFill>
              </a:rPr>
              <a:t>3:12</a:t>
            </a:r>
            <a:r>
              <a:rPr lang="af-ZA" b="1" i="1" dirty="0" smtClean="0"/>
              <a:t/>
            </a:r>
            <a:br>
              <a:rPr lang="af-ZA" b="1" i="1" dirty="0" smtClean="0"/>
            </a:br>
            <a:r>
              <a:rPr lang="af-ZA" i="1" dirty="0" smtClean="0"/>
              <a:t>“God </a:t>
            </a:r>
            <a:r>
              <a:rPr lang="af-ZA" i="1" dirty="0"/>
              <a:t>het Moses geantwoord: “Ek sal by jou wees en die bewys dat Ek jou gestuur het, sal dít wees: wanneer jy die volk uit Egipte bevry het, sal julle My by hierdie berg aanbid.”</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Eks. 4:1	</a:t>
            </a:r>
            <a:r>
              <a:rPr lang="af-ZA" b="1" i="1" dirty="0" smtClean="0"/>
              <a:t/>
            </a:r>
            <a:br>
              <a:rPr lang="af-ZA" b="1" i="1" dirty="0" smtClean="0"/>
            </a:br>
            <a:r>
              <a:rPr lang="af-ZA" b="1" i="1" dirty="0"/>
              <a:t/>
            </a:r>
            <a:br>
              <a:rPr lang="af-ZA" b="1" i="1" dirty="0"/>
            </a:br>
            <a:r>
              <a:rPr lang="af-ZA" i="1" dirty="0" smtClean="0"/>
              <a:t>“</a:t>
            </a:r>
            <a:r>
              <a:rPr lang="af-ZA" i="1" dirty="0"/>
              <a:t>Maar toe sê Moses: “Sê nou die Israeliete glo my nie en hulle luister nie na my nie en hulle sê die Here het nie aan my verskyn nie</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Rig. </a:t>
            </a:r>
            <a:r>
              <a:rPr lang="af-ZA" b="1" dirty="0" smtClean="0">
                <a:solidFill>
                  <a:srgbClr val="00B050"/>
                </a:solidFill>
              </a:rPr>
              <a:t>6:16</a:t>
            </a:r>
            <a:r>
              <a:rPr lang="af-ZA" b="1" i="1" dirty="0" smtClean="0"/>
              <a:t/>
            </a:r>
            <a:br>
              <a:rPr lang="af-ZA" b="1" i="1" dirty="0" smtClean="0"/>
            </a:br>
            <a:r>
              <a:rPr lang="af-ZA" i="1" dirty="0" smtClean="0"/>
              <a:t>“Die </a:t>
            </a:r>
            <a:r>
              <a:rPr lang="af-ZA" i="1" dirty="0"/>
              <a:t>Here het hom geantwoord: “Ek is by jou, en jy sal die Midianiete verslaan asof hulle nie meer as een is nie.”</a:t>
            </a:r>
            <a:r>
              <a:rPr lang="en-US" dirty="0"/>
              <a:t/>
            </a:r>
            <a:br>
              <a:rPr lang="en-US" dirty="0"/>
            </a:br>
            <a:r>
              <a:rPr lang="af-ZA" b="1" dirty="0">
                <a:solidFill>
                  <a:srgbClr val="00B050"/>
                </a:solidFill>
              </a:rPr>
              <a:t>Rig. </a:t>
            </a:r>
            <a:r>
              <a:rPr lang="af-ZA" b="1" dirty="0" smtClean="0">
                <a:solidFill>
                  <a:srgbClr val="00B050"/>
                </a:solidFill>
              </a:rPr>
              <a:t>6:17</a:t>
            </a:r>
            <a:r>
              <a:rPr lang="af-ZA" b="1" i="1" dirty="0" smtClean="0"/>
              <a:t/>
            </a:r>
            <a:br>
              <a:rPr lang="af-ZA" b="1" i="1" dirty="0" smtClean="0"/>
            </a:br>
            <a:r>
              <a:rPr lang="af-ZA" i="1" dirty="0" smtClean="0"/>
              <a:t>“Gideon </a:t>
            </a:r>
            <a:r>
              <a:rPr lang="af-ZA" i="1" dirty="0"/>
              <a:t>het vir Hom gesê: “As U so vriendelik wil wees, doen tog vir my 'n wonder dat ek seker kan wees dit is U, Here, wat met my praat!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II Kon. </a:t>
            </a:r>
            <a:r>
              <a:rPr lang="af-ZA" b="1" dirty="0" smtClean="0">
                <a:solidFill>
                  <a:srgbClr val="00B050"/>
                </a:solidFill>
              </a:rPr>
              <a:t>20:6</a:t>
            </a:r>
            <a:r>
              <a:rPr lang="af-ZA" b="1" i="1" dirty="0" smtClean="0"/>
              <a:t/>
            </a:r>
            <a:br>
              <a:rPr lang="af-ZA" b="1" i="1" dirty="0" smtClean="0"/>
            </a:br>
            <a:r>
              <a:rPr lang="af-ZA" i="1" dirty="0" smtClean="0"/>
              <a:t>“Ek </a:t>
            </a:r>
            <a:r>
              <a:rPr lang="af-ZA" i="1" dirty="0"/>
              <a:t>sal jou lewe met vyftien jaar verleng en jou en dié stad red uit die mag van die koning van Assirië. Ek sal dié stad beskerm, om my ontwil en om my dienaar Dawid se ontwil.”</a:t>
            </a:r>
            <a:r>
              <a:rPr lang="en-US" dirty="0"/>
              <a:t/>
            </a:r>
            <a:br>
              <a:rPr lang="en-US" dirty="0"/>
            </a:br>
            <a:r>
              <a:rPr lang="af-ZA" b="1" dirty="0">
                <a:solidFill>
                  <a:srgbClr val="00B050"/>
                </a:solidFill>
              </a:rPr>
              <a:t>II Kon. </a:t>
            </a:r>
            <a:r>
              <a:rPr lang="af-ZA" b="1" dirty="0" smtClean="0">
                <a:solidFill>
                  <a:srgbClr val="00B050"/>
                </a:solidFill>
              </a:rPr>
              <a:t>20:8</a:t>
            </a:r>
            <a:r>
              <a:rPr lang="af-ZA" b="1" i="1" dirty="0" smtClean="0"/>
              <a:t/>
            </a:r>
            <a:br>
              <a:rPr lang="af-ZA" b="1" i="1" dirty="0" smtClean="0"/>
            </a:br>
            <a:r>
              <a:rPr lang="af-ZA" i="1" dirty="0" smtClean="0"/>
              <a:t>“Toe </a:t>
            </a:r>
            <a:r>
              <a:rPr lang="af-ZA" i="1" dirty="0"/>
              <a:t>vra Hiskia vir Jesaja: “Wat is die teken dat die Here my sal gesond maak en dat ek oormôre weer na die huis van die Here toe sal gaan?”</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11:3</a:t>
            </a:r>
            <a:r>
              <a:rPr lang="af-ZA" b="1" dirty="0" smtClean="0"/>
              <a:t/>
            </a:r>
            <a:br>
              <a:rPr lang="af-ZA" b="1" dirty="0" smtClean="0"/>
            </a:br>
            <a:r>
              <a:rPr lang="af-ZA" b="1" dirty="0"/>
              <a:t/>
            </a:r>
            <a:br>
              <a:rPr lang="af-ZA" b="1" dirty="0"/>
            </a:br>
            <a:r>
              <a:rPr lang="af-ZA" i="1" dirty="0" smtClean="0"/>
              <a:t>“Is </a:t>
            </a:r>
            <a:r>
              <a:rPr lang="af-ZA" i="1" dirty="0"/>
              <a:t>U die Een wat sou kom, of moet ons 'n ander een verwag</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11:6</a:t>
            </a:r>
            <a:r>
              <a:rPr lang="af-ZA" b="1" i="1" dirty="0" smtClean="0"/>
              <a:t/>
            </a:r>
            <a:br>
              <a:rPr lang="af-ZA" b="1" i="1" dirty="0" smtClean="0"/>
            </a:br>
            <a:r>
              <a:rPr lang="af-ZA" b="1" i="1" dirty="0"/>
              <a:t/>
            </a:r>
            <a:br>
              <a:rPr lang="af-ZA" b="1" i="1" dirty="0"/>
            </a:br>
            <a:r>
              <a:rPr lang="af-ZA" i="1" dirty="0" smtClean="0"/>
              <a:t>“En </a:t>
            </a:r>
            <a:r>
              <a:rPr lang="af-ZA" i="1" dirty="0"/>
              <a:t>gelukkig is elkeen wat nie aan My begin twyfel nie</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Firts let us seek the face of God, then let us seek the face of God’s friends. If we did this more, and were more careful about the company we keep, we would more often know what it is to feel filled with the Holy Spirit.”</a:t>
            </a:r>
            <a:r>
              <a:rPr lang="en-US" dirty="0"/>
              <a:t/>
            </a:r>
            <a:br>
              <a:rPr lang="en-US" dirty="0"/>
            </a:br>
            <a:r>
              <a:rPr lang="en-US" dirty="0" smtClean="0"/>
              <a:t/>
            </a:r>
            <a:br>
              <a:rPr lang="en-US" dirty="0" smtClean="0"/>
            </a:br>
            <a:r>
              <a:rPr lang="en-US" dirty="0" smtClean="0"/>
              <a:t>					</a:t>
            </a:r>
            <a:r>
              <a:rPr lang="af-ZA" b="1" dirty="0" smtClean="0">
                <a:solidFill>
                  <a:srgbClr val="7030A0"/>
                </a:solidFill>
              </a:rPr>
              <a:t>J.C.Ryle</a:t>
            </a:r>
            <a:r>
              <a:rPr lang="af-ZA" dirty="0" smtClean="0">
                <a:solidFill>
                  <a:srgbClr val="7030A0"/>
                </a:solidFill>
              </a:rPr>
              <a:t>	</a:t>
            </a:r>
            <a:endParaRPr lang="en-US" dirty="0">
              <a:solidFill>
                <a:srgbClr val="7030A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By faith they embraced promises. By faith they lived. By faith they walked. By faith they endured hardships. By faith they looked to an unseen Savior and good things yet to come. By faith they battled with the world, the flesh, and the devil. By faith they overcame and got safely home to heaven</a:t>
            </a:r>
            <a:r>
              <a:rPr lang="af-ZA" i="1" dirty="0" smtClean="0"/>
              <a:t>.”</a:t>
            </a:r>
            <a:br>
              <a:rPr lang="af-ZA" i="1" dirty="0" smtClean="0"/>
            </a:br>
            <a:r>
              <a:rPr lang="af-ZA" i="1" dirty="0" smtClean="0"/>
              <a:t/>
            </a:r>
            <a:br>
              <a:rPr lang="af-ZA" i="1" dirty="0" smtClean="0"/>
            </a:br>
            <a:r>
              <a:rPr lang="af-ZA" i="1" dirty="0" smtClean="0"/>
              <a:t>					</a:t>
            </a:r>
            <a:r>
              <a:rPr lang="af-ZA" b="1" dirty="0" smtClean="0">
                <a:solidFill>
                  <a:srgbClr val="7030A0"/>
                </a:solidFill>
              </a:rPr>
              <a:t>J.C. Ryle</a:t>
            </a:r>
            <a:endParaRPr lang="en-US" dirty="0">
              <a:solidFill>
                <a:srgbClr val="7030A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3:28</a:t>
            </a:r>
            <a:r>
              <a:rPr lang="af-ZA" b="1" dirty="0" smtClean="0"/>
              <a:t/>
            </a:r>
            <a:br>
              <a:rPr lang="af-ZA" b="1" dirty="0" smtClean="0"/>
            </a:br>
            <a:r>
              <a:rPr lang="af-ZA" b="1" dirty="0"/>
              <a:t/>
            </a:r>
            <a:br>
              <a:rPr lang="af-ZA" b="1" dirty="0"/>
            </a:br>
            <a:r>
              <a:rPr lang="af-ZA" i="1" dirty="0" smtClean="0"/>
              <a:t>“Ons </a:t>
            </a:r>
            <a:r>
              <a:rPr lang="af-ZA" i="1" dirty="0"/>
              <a:t>betoog is tog dat 'n mens vrygespreek word omdat hy glo, nie omdat hy die wet onderhou nie</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Gal. </a:t>
            </a:r>
            <a:r>
              <a:rPr lang="af-ZA" b="1" dirty="0" smtClean="0">
                <a:solidFill>
                  <a:srgbClr val="00B050"/>
                </a:solidFill>
              </a:rPr>
              <a:t>2:16</a:t>
            </a:r>
            <a:r>
              <a:rPr lang="af-ZA" b="1" i="1" dirty="0" smtClean="0"/>
              <a:t/>
            </a:r>
            <a:br>
              <a:rPr lang="af-ZA" b="1" i="1" dirty="0" smtClean="0"/>
            </a:br>
            <a:r>
              <a:rPr lang="af-ZA" i="1" dirty="0" smtClean="0"/>
              <a:t>“En </a:t>
            </a:r>
            <a:r>
              <a:rPr lang="af-ZA" i="1" dirty="0"/>
              <a:t>tog weet ons dat 'n mens nie van sonde vrygespreek word deur die wet van Moses te onderhou nie, maar alleen deur in Jesus Christus te glo. Ook ons het tot die geloof in Christus Jesus gekom, en dit is hoe ons vrygespreek is: deur in Christus te glo en nie deur die wet te onderhou nie, want geen mens word vrygespreek op grond daarvan dat hy die wet onderhou nie.”</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Gal. </a:t>
            </a:r>
            <a:r>
              <a:rPr lang="af-ZA" b="1" dirty="0" smtClean="0">
                <a:solidFill>
                  <a:srgbClr val="00B050"/>
                </a:solidFill>
              </a:rPr>
              <a:t>3:26</a:t>
            </a:r>
            <a:r>
              <a:rPr lang="af-ZA" b="1" i="1" dirty="0" smtClean="0"/>
              <a:t/>
            </a:r>
            <a:br>
              <a:rPr lang="af-ZA" b="1" i="1" dirty="0" smtClean="0"/>
            </a:br>
            <a:r>
              <a:rPr lang="af-ZA" b="1" i="1" dirty="0"/>
              <a:t/>
            </a:r>
            <a:br>
              <a:rPr lang="af-ZA" b="1" i="1" dirty="0"/>
            </a:br>
            <a:r>
              <a:rPr lang="af-ZA" i="1" dirty="0" smtClean="0"/>
              <a:t>“Deur </a:t>
            </a:r>
            <a:r>
              <a:rPr lang="af-ZA" i="1" dirty="0"/>
              <a:t>hierdie geloof in Christus Jesus is julle nou almal kinders van God,”</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Gal. </a:t>
            </a:r>
            <a:r>
              <a:rPr lang="af-ZA" b="1" dirty="0" smtClean="0">
                <a:solidFill>
                  <a:srgbClr val="00B050"/>
                </a:solidFill>
              </a:rPr>
              <a:t>2:20</a:t>
            </a:r>
            <a:r>
              <a:rPr lang="af-ZA" b="1" i="1" dirty="0" smtClean="0"/>
              <a:t/>
            </a:r>
            <a:br>
              <a:rPr lang="af-ZA" b="1" i="1" dirty="0" smtClean="0"/>
            </a:br>
            <a:r>
              <a:rPr lang="af-ZA" b="1" i="1" dirty="0"/>
              <a:t/>
            </a:r>
            <a:br>
              <a:rPr lang="af-ZA" b="1" i="1" dirty="0"/>
            </a:br>
            <a:r>
              <a:rPr lang="af-ZA" i="1" dirty="0" smtClean="0"/>
              <a:t>“ek </a:t>
            </a:r>
            <a:r>
              <a:rPr lang="af-ZA" i="1" dirty="0"/>
              <a:t>is saam met Christus gekruisig, en nou is dit nie meer ek wat lewe nie, maar Christus wat in my lewe. Die lewe wat ek nou nog hier lewe, leef ek in die geloof in die Seun van God wat sy liefde vir my bewys het deur sy lewe vir my af te lê.”</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20:29</a:t>
            </a:r>
            <a:r>
              <a:rPr lang="af-ZA" b="1" i="1" dirty="0" smtClean="0"/>
              <a:t/>
            </a:r>
            <a:br>
              <a:rPr lang="af-ZA" b="1" i="1" dirty="0" smtClean="0"/>
            </a:br>
            <a:r>
              <a:rPr lang="af-ZA" b="1" i="1" dirty="0"/>
              <a:t/>
            </a:r>
            <a:br>
              <a:rPr lang="af-ZA" b="1" i="1" dirty="0"/>
            </a:br>
            <a:r>
              <a:rPr lang="af-ZA" i="1" dirty="0" smtClean="0"/>
              <a:t>“Toe </a:t>
            </a:r>
            <a:r>
              <a:rPr lang="af-ZA" i="1" dirty="0"/>
              <a:t>sê Jesus vir hom: “Glo jy nou omdat jy My sien? Gelukkig is dié wat nie gesien het nie en tog glo</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Kor. </a:t>
            </a:r>
            <a:r>
              <a:rPr lang="af-ZA" b="1" dirty="0" smtClean="0">
                <a:solidFill>
                  <a:srgbClr val="00B050"/>
                </a:solidFill>
              </a:rPr>
              <a:t>5:7</a:t>
            </a:r>
            <a:r>
              <a:rPr lang="af-ZA" b="1" i="1" dirty="0" smtClean="0"/>
              <a:t/>
            </a:r>
            <a:br>
              <a:rPr lang="af-ZA" b="1" i="1" dirty="0" smtClean="0"/>
            </a:br>
            <a:r>
              <a:rPr lang="af-ZA" b="1" i="1" dirty="0"/>
              <a:t/>
            </a:r>
            <a:br>
              <a:rPr lang="af-ZA" b="1" i="1" dirty="0"/>
            </a:br>
            <a:r>
              <a:rPr lang="af-ZA" i="1" dirty="0" smtClean="0"/>
              <a:t>“want </a:t>
            </a:r>
            <a:r>
              <a:rPr lang="af-ZA" i="1" dirty="0"/>
              <a:t>ons lewe deur geloof, nie deur sien nie</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a:t>
            </a:r>
            <a:r>
              <a:rPr lang="af-ZA" b="1" dirty="0" smtClean="0">
                <a:solidFill>
                  <a:srgbClr val="00B050"/>
                </a:solidFill>
              </a:rPr>
              <a:t>11:1</a:t>
            </a:r>
            <a:r>
              <a:rPr lang="af-ZA" b="1" i="1" dirty="0" smtClean="0"/>
              <a:t/>
            </a:r>
            <a:br>
              <a:rPr lang="af-ZA" b="1" i="1" dirty="0" smtClean="0"/>
            </a:br>
            <a:r>
              <a:rPr lang="af-ZA" b="1" i="1" dirty="0"/>
              <a:t/>
            </a:r>
            <a:br>
              <a:rPr lang="af-ZA" b="1" i="1" dirty="0"/>
            </a:br>
            <a:r>
              <a:rPr lang="af-ZA" i="1" dirty="0" smtClean="0"/>
              <a:t>“Om </a:t>
            </a:r>
            <a:r>
              <a:rPr lang="af-ZA" i="1" dirty="0"/>
              <a:t>te glo, is om seker te wees van die dinge wat ons hoop, om oortuig te wees van die dinge wat ons nie sien nie.”</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160</Words>
  <Application>Microsoft Office PowerPoint</Application>
  <PresentationFormat>On-screen Show (4:3)</PresentationFormat>
  <Paragraphs>16</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Luk. 1:39-45  'n Profesie bevestig en geloof is versterk</vt:lpstr>
      <vt:lpstr>Slide 2</vt:lpstr>
      <vt:lpstr>Rom. 3:28  “Ons betoog is tog dat 'n mens vrygespreek word omdat hy glo, nie omdat hy die wet onderhou nie.”</vt:lpstr>
      <vt:lpstr>Gal. 2:16 “En tog weet ons dat 'n mens nie van sonde vrygespreek word deur die wet van Moses te onderhou nie, maar alleen deur in Jesus Christus te glo. Ook ons het tot die geloof in Christus Jesus gekom, en dit is hoe ons vrygespreek is: deur in Christus te glo en nie deur die wet te onderhou nie, want geen mens word vrygespreek op grond daarvan dat hy die wet onderhou nie.”</vt:lpstr>
      <vt:lpstr>Gal. 3:26  “Deur hierdie geloof in Christus Jesus is julle nou almal kinders van God,”</vt:lpstr>
      <vt:lpstr>Gal. 2:20  “ek is saam met Christus gekruisig, en nou is dit nie meer ek wat lewe nie, maar Christus wat in my lewe. Die lewe wat ek nou nog hier lewe, leef ek in die geloof in die Seun van God wat sy liefde vir my bewys het deur sy lewe vir my af te lê.”</vt:lpstr>
      <vt:lpstr>Joh. 20:29  “Toe sê Jesus vir hom: “Glo jy nou omdat jy My sien? Gelukkig is dié wat nie gesien het nie en tog glo.”</vt:lpstr>
      <vt:lpstr>II Kor. 5:7  “want ons lewe deur geloof, nie deur sien nie.”</vt:lpstr>
      <vt:lpstr>Hebr. 11:1  “Om te glo, is om seker te wees van die dinge wat ons hoop, om oortuig te wees van die dinge wat ons nie sien nie.”</vt:lpstr>
      <vt:lpstr>Eks. 3:11 “Toe sê Moses vir God: “Wie is ék dat ek dit by die farao sou waag en dat ék die Israeliete uit Egipte sou bevry?” Eks. 3:12 “God het Moses geantwoord: “Ek sal by jou wees en die bewys dat Ek jou gestuur het, sal dít wees: wanneer jy die volk uit Egipte bevry het, sal julle My by hierdie berg aanbid.”</vt:lpstr>
      <vt:lpstr>Eks. 4:1   “Maar toe sê Moses: “Sê nou die Israeliete glo my nie en hulle luister nie na my nie en hulle sê die Here het nie aan my verskyn nie?”</vt:lpstr>
      <vt:lpstr>Rig. 6:16 “Die Here het hom geantwoord: “Ek is by jou, en jy sal die Midianiete verslaan asof hulle nie meer as een is nie.” Rig. 6:17 “Gideon het vir Hom gesê: “As U so vriendelik wil wees, doen tog vir my 'n wonder dat ek seker kan wees dit is U, Here, wat met my praat!</vt:lpstr>
      <vt:lpstr>II Kon. 20:6 “Ek sal jou lewe met vyftien jaar verleng en jou en dié stad red uit die mag van die koning van Assirië. Ek sal dié stad beskerm, om my ontwil en om my dienaar Dawid se ontwil.” II Kon. 20:8 “Toe vra Hiskia vir Jesaja: “Wat is die teken dat die Here my sal gesond maak en dat ek oormôre weer na die huis van die Here toe sal gaan?”</vt:lpstr>
      <vt:lpstr>Matt. 11:3  “Is U die Een wat sou kom, of moet ons 'n ander een verwag?”</vt:lpstr>
      <vt:lpstr>Matt. 11:6  “En gelukkig is elkeen wat nie aan My begin twyfel nie.”</vt:lpstr>
      <vt:lpstr>Slide 16</vt:lpstr>
      <vt:lpstr>“Firts let us seek the face of God, then let us seek the face of God’s friends. If we did this more, and were more careful about the company we keep, we would more often know what it is to feel filled with the Holy Spirit.”       J.C.Ryle </vt:lpstr>
      <vt:lpstr>“By faith they embraced promises. By faith they lived. By faith they walked. By faith they endured hardships. By faith they looked to an unseen Savior and good things yet to come. By faith they battled with the world, the flesh, and the devil. By faith they overcame and got safely home to heaven.”       J.C. Ryle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 1:39-45  'n Profesie bevestig en geloof is versterk</dc:title>
  <dc:creator>Windows User</dc:creator>
  <cp:lastModifiedBy>Windows User</cp:lastModifiedBy>
  <cp:revision>1</cp:revision>
  <dcterms:created xsi:type="dcterms:W3CDTF">2024-12-27T06:51:02Z</dcterms:created>
  <dcterms:modified xsi:type="dcterms:W3CDTF">2024-12-27T06:56:18Z</dcterms:modified>
</cp:coreProperties>
</file>