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35" r:id="rId4"/>
    <p:sldId id="336" r:id="rId5"/>
    <p:sldId id="337" r:id="rId6"/>
    <p:sldId id="266" r:id="rId7"/>
    <p:sldId id="257" r:id="rId8"/>
    <p:sldId id="258" r:id="rId9"/>
    <p:sldId id="259" r:id="rId10"/>
    <p:sldId id="260" r:id="rId11"/>
    <p:sldId id="261" r:id="rId12"/>
    <p:sldId id="262" r:id="rId13"/>
    <p:sldId id="263" r:id="rId14"/>
    <p:sldId id="264" r:id="rId15"/>
    <p:sldId id="265" r:id="rId16"/>
    <p:sldId id="256" r:id="rId17"/>
    <p:sldId id="267" r:id="rId18"/>
    <p:sldId id="268" r:id="rId19"/>
    <p:sldId id="269" r:id="rId20"/>
    <p:sldId id="270" r:id="rId21"/>
    <p:sldId id="271" r:id="rId22"/>
    <p:sldId id="272" r:id="rId23"/>
    <p:sldId id="273" r:id="rId24"/>
    <p:sldId id="274" r:id="rId25"/>
    <p:sldId id="275" r:id="rId26"/>
    <p:sldId id="284" r:id="rId27"/>
    <p:sldId id="276" r:id="rId28"/>
    <p:sldId id="277" r:id="rId29"/>
    <p:sldId id="278" r:id="rId30"/>
    <p:sldId id="279" r:id="rId31"/>
    <p:sldId id="280" r:id="rId32"/>
    <p:sldId id="281" r:id="rId33"/>
    <p:sldId id="282" r:id="rId34"/>
    <p:sldId id="283"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33" r:id="rId60"/>
    <p:sldId id="334" r:id="rId61"/>
    <p:sldId id="345" r:id="rId62"/>
    <p:sldId id="346" r:id="rId63"/>
    <p:sldId id="347" r:id="rId64"/>
    <p:sldId id="348" r:id="rId65"/>
    <p:sldId id="349" r:id="rId66"/>
    <p:sldId id="350" r:id="rId67"/>
    <p:sldId id="351" r:id="rId68"/>
    <p:sldId id="309" r:id="rId69"/>
    <p:sldId id="310" r:id="rId70"/>
    <p:sldId id="311" r:id="rId71"/>
    <p:sldId id="314" r:id="rId72"/>
    <p:sldId id="315"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41" r:id="rId86"/>
    <p:sldId id="342" r:id="rId87"/>
    <p:sldId id="343" r:id="rId88"/>
    <p:sldId id="344" r:id="rId89"/>
    <p:sldId id="316" r:id="rId90"/>
    <p:sldId id="317" r:id="rId91"/>
    <p:sldId id="318" r:id="rId92"/>
    <p:sldId id="319" r:id="rId93"/>
    <p:sldId id="320" r:id="rId94"/>
    <p:sldId id="338" r:id="rId95"/>
    <p:sldId id="339" r:id="rId96"/>
    <p:sldId id="340" r:id="rId9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95EB82-A76F-4726-8A19-34C73EAECB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22DDEB-F6E1-4223-8723-F35520AD77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2D3168-EFFA-4431-85E8-829F6F4FE2D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E91FBD8-DFC4-48A7-AB6D-4AD7E3E6176B}" type="datetimeFigureOut">
              <a:rPr lang="en-US" smtClean="0"/>
              <a:pPr/>
              <a:t>1/18/2025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292102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E91FBD8-DFC4-48A7-AB6D-4AD7E3E6176B}" type="datetimeFigureOut">
              <a:rPr lang="en-US" smtClean="0"/>
              <a:pPr/>
              <a:t>1/18/2025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01340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1FBD8-DFC4-48A7-AB6D-4AD7E3E6176B}" type="datetimeFigureOut">
              <a:rPr lang="en-US" smtClean="0"/>
              <a:pPr/>
              <a:t>1/18/2025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339936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AE91FBD8-DFC4-48A7-AB6D-4AD7E3E6176B}" type="datetimeFigureOut">
              <a:rPr lang="en-US" smtClean="0"/>
              <a:pPr/>
              <a:t>1/18/2025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408253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AE91FBD8-DFC4-48A7-AB6D-4AD7E3E6176B}" type="datetimeFigureOut">
              <a:rPr lang="en-US" smtClean="0"/>
              <a:pPr/>
              <a:t>1/18/2025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03901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E91FBD8-DFC4-48A7-AB6D-4AD7E3E6176B}" type="datetimeFigureOut">
              <a:rPr lang="en-US" smtClean="0"/>
              <a:pPr/>
              <a:t>1/18/2025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2100070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1FBD8-DFC4-48A7-AB6D-4AD7E3E6176B}" type="datetimeFigureOut">
              <a:rPr lang="en-US" smtClean="0"/>
              <a:pPr/>
              <a:t>1/18/2025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57263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1FBD8-DFC4-48A7-AB6D-4AD7E3E6176B}" type="datetimeFigureOut">
              <a:rPr lang="en-US" smtClean="0"/>
              <a:pPr/>
              <a:t>1/18/2025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6683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22D6BB-58C8-430A-ADB6-197A798D746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1FBD8-DFC4-48A7-AB6D-4AD7E3E6176B}" type="datetimeFigureOut">
              <a:rPr lang="en-US" smtClean="0"/>
              <a:pPr/>
              <a:t>1/18/2025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8284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E91FBD8-DFC4-48A7-AB6D-4AD7E3E6176B}" type="datetimeFigureOut">
              <a:rPr lang="en-US" smtClean="0"/>
              <a:pPr/>
              <a:t>1/18/2025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818278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E91FBD8-DFC4-48A7-AB6D-4AD7E3E6176B}" type="datetimeFigureOut">
              <a:rPr lang="en-US" smtClean="0"/>
              <a:pPr/>
              <a:t>1/18/2025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80CB039-398A-40FE-A630-4012EAF71914}" type="slidenum">
              <a:rPr lang="en-ZA" smtClean="0"/>
              <a:pPr/>
              <a:t>‹#›</a:t>
            </a:fld>
            <a:endParaRPr lang="en-ZA"/>
          </a:p>
        </p:txBody>
      </p:sp>
    </p:spTree>
    <p:extLst>
      <p:ext uri="{BB962C8B-B14F-4D97-AF65-F5344CB8AC3E}">
        <p14:creationId xmlns:p14="http://schemas.microsoft.com/office/powerpoint/2010/main" val="155122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937380-A6C0-4151-8427-0546E60C4E4F}"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535904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37380-A6C0-4151-8427-0546E60C4E4F}"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2659306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37380-A6C0-4151-8427-0546E60C4E4F}"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1849492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37380-A6C0-4151-8427-0546E60C4E4F}"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115897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37380-A6C0-4151-8427-0546E60C4E4F}"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293571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37380-A6C0-4151-8427-0546E60C4E4F}"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27612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37380-A6C0-4151-8427-0546E60C4E4F}"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408113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8FD8A5-3246-4568-947F-AAA44F3C016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37380-A6C0-4151-8427-0546E60C4E4F}"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264974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37380-A6C0-4151-8427-0546E60C4E4F}"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406649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37380-A6C0-4151-8427-0546E60C4E4F}"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1240068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37380-A6C0-4151-8427-0546E60C4E4F}"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6701-41CE-4B70-85B1-8A0892EE867E}" type="slidenum">
              <a:rPr lang="en-US" smtClean="0"/>
              <a:pPr/>
              <a:t>‹#›</a:t>
            </a:fld>
            <a:endParaRPr lang="en-US"/>
          </a:p>
        </p:txBody>
      </p:sp>
    </p:spTree>
    <p:extLst>
      <p:ext uri="{BB962C8B-B14F-4D97-AF65-F5344CB8AC3E}">
        <p14:creationId xmlns:p14="http://schemas.microsoft.com/office/powerpoint/2010/main" val="169444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9A399A-356B-422B-8F51-E093580F88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79496B-02E8-4357-8C04-6C53F6392A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E6680A-F748-4E67-A71F-737C3A082D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A3A098-4D2D-4B1B-87B2-AB1A7689290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E9834D-DBC8-4C3D-8951-AE2A6BBECF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6A6D13-CBB2-4252-85E6-92EC561125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629CC5-5010-4671-8717-382ACEFF5C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1FBD8-DFC4-48A7-AB6D-4AD7E3E6176B}" type="datetimeFigureOut">
              <a:rPr lang="en-US" smtClean="0"/>
              <a:pPr/>
              <a:t>1/18/2025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CB039-398A-40FE-A630-4012EAF71914}" type="slidenum">
              <a:rPr lang="en-ZA" smtClean="0"/>
              <a:pPr/>
              <a:t>‹#›</a:t>
            </a:fld>
            <a:endParaRPr lang="en-ZA"/>
          </a:p>
        </p:txBody>
      </p:sp>
    </p:spTree>
    <p:extLst>
      <p:ext uri="{BB962C8B-B14F-4D97-AF65-F5344CB8AC3E}">
        <p14:creationId xmlns:p14="http://schemas.microsoft.com/office/powerpoint/2010/main" val="62604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37380-A6C0-4151-8427-0546E60C4E4F}" type="datetimeFigureOut">
              <a:rPr lang="en-US" smtClean="0"/>
              <a:pPr/>
              <a:t>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06701-41CE-4B70-85B1-8A0892EE867E}" type="slidenum">
              <a:rPr lang="en-US" smtClean="0"/>
              <a:pPr/>
              <a:t>‹#›</a:t>
            </a:fld>
            <a:endParaRPr lang="en-US"/>
          </a:p>
        </p:txBody>
      </p:sp>
    </p:spTree>
    <p:extLst>
      <p:ext uri="{BB962C8B-B14F-4D97-AF65-F5344CB8AC3E}">
        <p14:creationId xmlns:p14="http://schemas.microsoft.com/office/powerpoint/2010/main" val="27236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1739"/>
            <a:ext cx="9144000" cy="2057400"/>
          </a:xfrm>
        </p:spPr>
        <p:txBody>
          <a:bodyPr>
            <a:noAutofit/>
          </a:bodyPr>
          <a:lstStyle/>
          <a:p>
            <a:r>
              <a:rPr lang="en-US" sz="8000" b="1" dirty="0">
                <a:solidFill>
                  <a:schemeClr val="accent6">
                    <a:lumMod val="75000"/>
                  </a:schemeClr>
                </a:solidFill>
                <a:effectLst>
                  <a:outerShdw blurRad="38100" dist="38100" dir="2700000" algn="tl">
                    <a:srgbClr val="000000">
                      <a:alpha val="43137"/>
                    </a:srgbClr>
                  </a:outerShdw>
                </a:effectLst>
              </a:rPr>
              <a:t>22 FEBRUARIE 2025</a:t>
            </a:r>
          </a:p>
        </p:txBody>
      </p:sp>
      <p:sp>
        <p:nvSpPr>
          <p:cNvPr id="3" name="Subtitle 2"/>
          <p:cNvSpPr>
            <a:spLocks noGrp="1"/>
          </p:cNvSpPr>
          <p:nvPr>
            <p:ph type="subTitle" idx="1"/>
          </p:nvPr>
        </p:nvSpPr>
        <p:spPr>
          <a:xfrm>
            <a:off x="0" y="5410200"/>
            <a:ext cx="9144000" cy="1447800"/>
          </a:xfrm>
        </p:spPr>
        <p:txBody>
          <a:bodyPr>
            <a:normAutofit/>
          </a:bodyPr>
          <a:lstStyle/>
          <a:p>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Teken</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die datum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solank</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aan</a:t>
            </a:r>
            <a:endPar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14291ED2-661E-552D-A81B-256B591DA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188"/>
            <a:ext cx="8082844" cy="3357490"/>
          </a:xfrm>
          <a:prstGeom prst="rect">
            <a:avLst/>
          </a:prstGeom>
        </p:spPr>
      </p:pic>
      <p:sp>
        <p:nvSpPr>
          <p:cNvPr id="6" name="Subtitle 2">
            <a:extLst>
              <a:ext uri="{FF2B5EF4-FFF2-40B4-BE49-F238E27FC236}">
                <a16:creationId xmlns:a16="http://schemas.microsoft.com/office/drawing/2014/main" id="{EF4885CD-6602-E13D-82EF-DB24F5E79159}"/>
              </a:ext>
            </a:extLst>
          </p:cNvPr>
          <p:cNvSpPr txBox="1">
            <a:spLocks/>
          </p:cNvSpPr>
          <p:nvPr/>
        </p:nvSpPr>
        <p:spPr>
          <a:xfrm>
            <a:off x="0" y="66594"/>
            <a:ext cx="91440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Leeuwberg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Gemeente</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bied</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aan</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4" name="Subtitle 2">
            <a:extLst>
              <a:ext uri="{FF2B5EF4-FFF2-40B4-BE49-F238E27FC236}">
                <a16:creationId xmlns:a16="http://schemas.microsoft.com/office/drawing/2014/main" id="{26497C56-D072-1539-B1AC-921854D5CF23}"/>
              </a:ext>
            </a:extLst>
          </p:cNvPr>
          <p:cNvSpPr txBox="1">
            <a:spLocks/>
          </p:cNvSpPr>
          <p:nvPr/>
        </p:nvSpPr>
        <p:spPr>
          <a:xfrm>
            <a:off x="2286000" y="2519128"/>
            <a:ext cx="6934200" cy="12645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200" b="0" i="0" u="none" strike="noStrike" kern="1200" cap="none" spc="0" normalizeH="0" baseline="0" noProof="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MANNEKONFERENSIE</a:t>
            </a:r>
            <a:endParaRPr kumimoji="0" lang="en-US" sz="52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Subtitle 2">
            <a:extLst>
              <a:ext uri="{FF2B5EF4-FFF2-40B4-BE49-F238E27FC236}">
                <a16:creationId xmlns:a16="http://schemas.microsoft.com/office/drawing/2014/main" id="{EDA0CDE9-BA75-9AE5-1A88-BDCCD054402A}"/>
              </a:ext>
            </a:extLst>
          </p:cNvPr>
          <p:cNvSpPr txBox="1">
            <a:spLocks/>
          </p:cNvSpPr>
          <p:nvPr/>
        </p:nvSpPr>
        <p:spPr>
          <a:xfrm>
            <a:off x="2438400" y="630057"/>
            <a:ext cx="6477000" cy="18863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DANIEL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Laat wees die hart</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Gods heiligdom</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Bly bid en waak</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Totdat Hy kom</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52400" y="1066800"/>
            <a:ext cx="8785225" cy="4876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Kom loof die Heer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alle knegte van die Heer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Wat snags in die huis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van die Here staan</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Hef op julle hande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na die heiligdom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Hef op julle hande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na die heiligdom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1524000"/>
          </a:xfrm>
        </p:spPr>
        <p:txBody>
          <a:bodyPr/>
          <a:lstStyle/>
          <a:p>
            <a:r>
              <a:rPr lang="en-US" sz="6000" b="1" dirty="0">
                <a:latin typeface="Calibri" panose="020F0502020204030204" pitchFamily="34" charset="0"/>
                <a:ea typeface="Calibri" panose="020F0502020204030204" pitchFamily="34" charset="0"/>
                <a:cs typeface="Calibri" panose="020F0502020204030204" pitchFamily="34" charset="0"/>
              </a:rPr>
              <a:t>F33     HALLELUJA </a:t>
            </a:r>
            <a:br>
              <a:rPr lang="en-US" sz="6000" b="1" dirty="0">
                <a:latin typeface="Calibri" panose="020F0502020204030204" pitchFamily="34" charset="0"/>
                <a:ea typeface="Calibri" panose="020F0502020204030204" pitchFamily="34" charset="0"/>
                <a:cs typeface="Calibri" panose="020F0502020204030204" pitchFamily="34" charset="0"/>
              </a:rPr>
            </a:br>
            <a:r>
              <a:rPr lang="en-US" sz="6000" b="1" dirty="0">
                <a:latin typeface="Calibri" panose="020F0502020204030204" pitchFamily="34" charset="0"/>
                <a:ea typeface="Calibri" panose="020F0502020204030204" pitchFamily="34" charset="0"/>
                <a:cs typeface="Calibri" panose="020F0502020204030204" pitchFamily="34" charset="0"/>
              </a:rPr>
              <a:t>IN MY HART</a:t>
            </a:r>
          </a:p>
        </p:txBody>
      </p:sp>
      <p:sp>
        <p:nvSpPr>
          <p:cNvPr id="2051" name="Rectangle 3"/>
          <p:cNvSpPr>
            <a:spLocks noGrp="1" noChangeArrowheads="1"/>
          </p:cNvSpPr>
          <p:nvPr>
            <p:ph type="subTitle" idx="1"/>
          </p:nvPr>
        </p:nvSpPr>
        <p:spPr>
          <a:xfrm>
            <a:off x="152400" y="2209800"/>
            <a:ext cx="8839200" cy="4419600"/>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vreugde</a:t>
            </a:r>
            <a:endParaRPr lang="en-US" sz="5400" dirty="0">
              <a:latin typeface="Calibri" panose="020F0502020204030204" pitchFamily="34" charset="0"/>
              <a:ea typeface="Calibri" panose="020F0502020204030204" pitchFamily="34" charset="0"/>
              <a:cs typeface="Calibri" panose="020F0502020204030204" pitchFamily="34" charset="0"/>
            </a:endParaRPr>
          </a:p>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vrede</a:t>
            </a:r>
            <a:endParaRPr lang="en-US" sz="5400" dirty="0">
              <a:latin typeface="Calibri" panose="020F0502020204030204" pitchFamily="34" charset="0"/>
              <a:ea typeface="Calibri" panose="020F0502020204030204" pitchFamily="34" charset="0"/>
              <a:cs typeface="Calibri" panose="020F0502020204030204" pitchFamily="34" charset="0"/>
            </a:endParaRPr>
          </a:p>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lewe</a:t>
            </a:r>
            <a:endParaRPr lang="en-US" sz="5400" dirty="0">
              <a:latin typeface="Calibri" panose="020F0502020204030204" pitchFamily="34" charset="0"/>
              <a:ea typeface="Calibri" panose="020F0502020204030204" pitchFamily="34" charset="0"/>
              <a:cs typeface="Calibri" panose="020F0502020204030204" pitchFamily="34" charset="0"/>
            </a:endParaRPr>
          </a:p>
          <a:p>
            <a:r>
              <a:rPr lang="en-US" sz="5400" dirty="0" err="1">
                <a:latin typeface="Calibri" panose="020F0502020204030204" pitchFamily="34" charset="0"/>
                <a:ea typeface="Calibri" panose="020F0502020204030204" pitchFamily="34" charset="0"/>
                <a:cs typeface="Calibri" panose="020F0502020204030204" pitchFamily="34" charset="0"/>
              </a:rPr>
              <a:t>bowenal</a:t>
            </a:r>
            <a:r>
              <a:rPr lang="en-US" sz="5400" dirty="0">
                <a:latin typeface="Calibri" panose="020F0502020204030204" pitchFamily="34" charset="0"/>
                <a:ea typeface="Calibri" panose="020F0502020204030204" pitchFamily="34" charset="0"/>
                <a:cs typeface="Calibri" panose="020F0502020204030204" pitchFamily="34" charset="0"/>
              </a:rPr>
              <a:t> - 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gister</a:t>
            </a:r>
            <a:r>
              <a:rPr lang="en-US" sz="5400" dirty="0">
                <a:latin typeface="Calibri" panose="020F0502020204030204" pitchFamily="34" charset="0"/>
                <a:ea typeface="Calibri" panose="020F0502020204030204" pitchFamily="34" charset="0"/>
                <a:cs typeface="Calibri" panose="020F0502020204030204" pitchFamily="34" charset="0"/>
              </a:rPr>
              <a:t> </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vandag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ewigheid</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bowenal</a:t>
            </a:r>
            <a:r>
              <a:rPr lang="en-US" sz="5400" dirty="0">
                <a:latin typeface="Calibri" panose="020F0502020204030204" pitchFamily="34" charset="0"/>
                <a:ea typeface="Calibri" panose="020F0502020204030204" pitchFamily="34" charset="0"/>
                <a:cs typeface="Calibri" panose="020F0502020204030204" pitchFamily="34" charset="0"/>
              </a:rPr>
              <a:t> - 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354762"/>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En die </a:t>
            </a:r>
            <a:r>
              <a:rPr lang="en-US" sz="5400" dirty="0" err="1">
                <a:latin typeface="Calibri" panose="020F0502020204030204" pitchFamily="34" charset="0"/>
                <a:ea typeface="Calibri" panose="020F0502020204030204" pitchFamily="34" charset="0"/>
                <a:cs typeface="Calibri" panose="020F0502020204030204" pitchFamily="34" charset="0"/>
              </a:rPr>
              <a:t>hemel</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straal</a:t>
            </a:r>
            <a:r>
              <a:rPr lang="en-US" sz="5400" dirty="0">
                <a:latin typeface="Calibri" panose="020F0502020204030204" pitchFamily="34" charset="0"/>
                <a:ea typeface="Calibri" panose="020F0502020204030204" pitchFamily="34" charset="0"/>
                <a:cs typeface="Calibri" panose="020F0502020204030204" pitchFamily="34" charset="0"/>
              </a:rPr>
              <a:t> </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van U </a:t>
            </a:r>
            <a:r>
              <a:rPr lang="en-US" sz="5400" dirty="0" err="1">
                <a:latin typeface="Calibri" panose="020F0502020204030204" pitchFamily="34" charset="0"/>
                <a:ea typeface="Calibri" panose="020F0502020204030204" pitchFamily="34" charset="0"/>
                <a:cs typeface="Calibri" panose="020F0502020204030204" pitchFamily="34" charset="0"/>
              </a:rPr>
              <a:t>magtigheid</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en my </a:t>
            </a:r>
            <a:r>
              <a:rPr lang="en-US" sz="5400" dirty="0" err="1">
                <a:latin typeface="Calibri" panose="020F0502020204030204" pitchFamily="34" charset="0"/>
                <a:ea typeface="Calibri" panose="020F0502020204030204" pitchFamily="34" charset="0"/>
                <a:cs typeface="Calibri" panose="020F0502020204030204" pitchFamily="34" charset="0"/>
              </a:rPr>
              <a:t>lewe</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spreek</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van U </a:t>
            </a:r>
            <a:r>
              <a:rPr lang="en-US" sz="5400" dirty="0" err="1">
                <a:latin typeface="Calibri" panose="020F0502020204030204" pitchFamily="34" charset="0"/>
                <a:ea typeface="Calibri" panose="020F0502020204030204" pitchFamily="34" charset="0"/>
                <a:cs typeface="Calibri" panose="020F0502020204030204" pitchFamily="34" charset="0"/>
              </a:rPr>
              <a:t>waarheid</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8229600" cy="6278562"/>
          </a:xfrm>
        </p:spPr>
        <p:txBody>
          <a:bodyPr/>
          <a:lstStyle/>
          <a:p>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 in die </a:t>
            </a:r>
            <a:r>
              <a:rPr lang="en-US" sz="5400" dirty="0" err="1">
                <a:latin typeface="Calibri" panose="020F0502020204030204" pitchFamily="34" charset="0"/>
                <a:ea typeface="Calibri" panose="020F0502020204030204" pitchFamily="34" charset="0"/>
                <a:cs typeface="Calibri" panose="020F0502020204030204" pitchFamily="34" charset="0"/>
              </a:rPr>
              <a:t>hemel</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 in my hart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vir</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en</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 op die </a:t>
            </a:r>
            <a:r>
              <a:rPr lang="en-US" sz="5400" dirty="0" err="1">
                <a:latin typeface="Calibri" panose="020F0502020204030204" pitchFamily="34" charset="0"/>
                <a:ea typeface="Calibri" panose="020F0502020204030204" pitchFamily="34" charset="0"/>
                <a:cs typeface="Calibri" panose="020F0502020204030204" pitchFamily="34" charset="0"/>
              </a:rPr>
              <a:t>aarde</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 in my hart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vir</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en</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O, </a:t>
            </a: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O, </a:t>
            </a: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229600" cy="6354762"/>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almag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krag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die </a:t>
            </a:r>
            <a:r>
              <a:rPr lang="en-US" sz="5400" dirty="0" err="1">
                <a:latin typeface="Calibri" panose="020F0502020204030204" pitchFamily="34" charset="0"/>
                <a:ea typeface="Calibri" panose="020F0502020204030204" pitchFamily="34" charset="0"/>
                <a:cs typeface="Calibri" panose="020F0502020204030204" pitchFamily="34" charset="0"/>
              </a:rPr>
              <a:t>nasies</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bowenal</a:t>
            </a:r>
            <a:r>
              <a:rPr lang="en-US" sz="5400" dirty="0">
                <a:latin typeface="Calibri" panose="020F0502020204030204" pitchFamily="34" charset="0"/>
                <a:ea typeface="Calibri" panose="020F0502020204030204" pitchFamily="34" charset="0"/>
                <a:cs typeface="Calibri" panose="020F0502020204030204" pitchFamily="34" charset="0"/>
              </a:rPr>
              <a:t> - 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9861A0-E913-A2D5-FF41-7AB188C6F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6"/>
            <a:ext cx="9225540" cy="7027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verlossing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genade</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van </a:t>
            </a:r>
            <a:r>
              <a:rPr lang="en-US" sz="5400" dirty="0" err="1">
                <a:latin typeface="Calibri" panose="020F0502020204030204" pitchFamily="34" charset="0"/>
                <a:ea typeface="Calibri" panose="020F0502020204030204" pitchFamily="34" charset="0"/>
                <a:cs typeface="Calibri" panose="020F0502020204030204" pitchFamily="34" charset="0"/>
              </a:rPr>
              <a:t>vergifnis</a:t>
            </a:r>
            <a:r>
              <a:rPr lang="en-US" sz="5400" dirty="0">
                <a:latin typeface="Calibri" panose="020F0502020204030204" pitchFamily="34" charset="0"/>
                <a:ea typeface="Calibri" panose="020F0502020204030204" pitchFamily="34" charset="0"/>
                <a:cs typeface="Calibri" panose="020F0502020204030204" pitchFamily="34" charset="0"/>
              </a:rPr>
              <a:t> </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bowenal</a:t>
            </a:r>
            <a:r>
              <a:rPr lang="en-US" sz="5400" dirty="0">
                <a:latin typeface="Calibri" panose="020F0502020204030204" pitchFamily="34" charset="0"/>
                <a:ea typeface="Calibri" panose="020F0502020204030204" pitchFamily="34" charset="0"/>
                <a:cs typeface="Calibri" panose="020F0502020204030204" pitchFamily="34" charset="0"/>
              </a:rPr>
              <a:t> - 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God </a:t>
            </a:r>
            <a:r>
              <a:rPr lang="en-US" sz="5400" dirty="0" err="1">
                <a:latin typeface="Calibri" panose="020F0502020204030204" pitchFamily="34" charset="0"/>
                <a:ea typeface="Calibri" panose="020F0502020204030204" pitchFamily="34" charset="0"/>
                <a:cs typeface="Calibri" panose="020F0502020204030204" pitchFamily="34" charset="0"/>
              </a:rPr>
              <a:t>oor</a:t>
            </a:r>
            <a:r>
              <a:rPr lang="en-US" sz="5400" dirty="0">
                <a:latin typeface="Calibri" panose="020F0502020204030204" pitchFamily="34" charset="0"/>
                <a:ea typeface="Calibri" panose="020F0502020204030204" pitchFamily="34" charset="0"/>
                <a:cs typeface="Calibri" panose="020F0502020204030204" pitchFamily="34" charset="0"/>
              </a:rPr>
              <a:t> my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54762"/>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En die </a:t>
            </a:r>
            <a:r>
              <a:rPr lang="en-US" sz="5400" dirty="0" err="1">
                <a:latin typeface="Calibri" panose="020F0502020204030204" pitchFamily="34" charset="0"/>
                <a:ea typeface="Calibri" panose="020F0502020204030204" pitchFamily="34" charset="0"/>
                <a:cs typeface="Calibri" panose="020F0502020204030204" pitchFamily="34" charset="0"/>
              </a:rPr>
              <a:t>hemel</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straal</a:t>
            </a:r>
            <a:r>
              <a:rPr lang="en-US" sz="5400" dirty="0">
                <a:latin typeface="Calibri" panose="020F0502020204030204" pitchFamily="34" charset="0"/>
                <a:ea typeface="Calibri" panose="020F0502020204030204" pitchFamily="34" charset="0"/>
                <a:cs typeface="Calibri" panose="020F0502020204030204" pitchFamily="34" charset="0"/>
              </a:rPr>
              <a:t> </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van U </a:t>
            </a:r>
            <a:r>
              <a:rPr lang="en-US" sz="5400" dirty="0" err="1">
                <a:latin typeface="Calibri" panose="020F0502020204030204" pitchFamily="34" charset="0"/>
                <a:ea typeface="Calibri" panose="020F0502020204030204" pitchFamily="34" charset="0"/>
                <a:cs typeface="Calibri" panose="020F0502020204030204" pitchFamily="34" charset="0"/>
              </a:rPr>
              <a:t>magtigheid</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en my </a:t>
            </a:r>
            <a:r>
              <a:rPr lang="en-US" sz="5400" dirty="0" err="1">
                <a:latin typeface="Calibri" panose="020F0502020204030204" pitchFamily="34" charset="0"/>
                <a:ea typeface="Calibri" panose="020F0502020204030204" pitchFamily="34" charset="0"/>
                <a:cs typeface="Calibri" panose="020F0502020204030204" pitchFamily="34" charset="0"/>
              </a:rPr>
              <a:t>lewe</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spreek</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van U </a:t>
            </a:r>
            <a:r>
              <a:rPr lang="en-US" sz="5400" dirty="0" err="1">
                <a:latin typeface="Calibri" panose="020F0502020204030204" pitchFamily="34" charset="0"/>
                <a:ea typeface="Calibri" panose="020F0502020204030204" pitchFamily="34" charset="0"/>
                <a:cs typeface="Calibri" panose="020F0502020204030204" pitchFamily="34" charset="0"/>
              </a:rPr>
              <a:t>waarheid</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74638"/>
            <a:ext cx="8763000" cy="6278562"/>
          </a:xfrm>
        </p:spPr>
        <p:txBody>
          <a:bodyPr/>
          <a:lstStyle/>
          <a:p>
            <a:r>
              <a:rPr lang="en-US" sz="5400" dirty="0" err="1">
                <a:latin typeface="Calibri" panose="020F0502020204030204" pitchFamily="34" charset="0"/>
                <a:ea typeface="Calibri" panose="020F0502020204030204" pitchFamily="34" charset="0"/>
                <a:cs typeface="Calibri" panose="020F0502020204030204" pitchFamily="34" charset="0"/>
              </a:rPr>
              <a:t>Prys</a:t>
            </a:r>
            <a:r>
              <a:rPr lang="en-US" sz="5400" dirty="0">
                <a:latin typeface="Calibri" panose="020F0502020204030204" pitchFamily="34" charset="0"/>
                <a:ea typeface="Calibri" panose="020F0502020204030204" pitchFamily="34" charset="0"/>
                <a:cs typeface="Calibri" panose="020F0502020204030204" pitchFamily="34" charset="0"/>
              </a:rPr>
              <a:t> die Here in die </a:t>
            </a:r>
            <a:r>
              <a:rPr lang="en-US" sz="5400" dirty="0" err="1">
                <a:latin typeface="Calibri" panose="020F0502020204030204" pitchFamily="34" charset="0"/>
                <a:ea typeface="Calibri" panose="020F0502020204030204" pitchFamily="34" charset="0"/>
                <a:cs typeface="Calibri" panose="020F0502020204030204" pitchFamily="34" charset="0"/>
              </a:rPr>
              <a:t>hemel</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prys</a:t>
            </a:r>
            <a:r>
              <a:rPr lang="en-US" sz="5400" dirty="0">
                <a:latin typeface="Calibri" panose="020F0502020204030204" pitchFamily="34" charset="0"/>
                <a:ea typeface="Calibri" panose="020F0502020204030204" pitchFamily="34" charset="0"/>
                <a:cs typeface="Calibri" panose="020F0502020204030204" pitchFamily="34" charset="0"/>
              </a:rPr>
              <a:t> die Here in my hart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vir</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en</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049962"/>
          </a:xfrm>
        </p:spPr>
        <p:txBody>
          <a:bodyPr/>
          <a:lstStyle/>
          <a:p>
            <a:r>
              <a:rPr lang="en-US" sz="5400" dirty="0" err="1">
                <a:latin typeface="Calibri" panose="020F0502020204030204" pitchFamily="34" charset="0"/>
                <a:ea typeface="Calibri" panose="020F0502020204030204" pitchFamily="34" charset="0"/>
                <a:cs typeface="Calibri" panose="020F0502020204030204" pitchFamily="34" charset="0"/>
              </a:rPr>
              <a:t>Prys</a:t>
            </a:r>
            <a:r>
              <a:rPr lang="en-US" sz="5400" dirty="0">
                <a:latin typeface="Calibri" panose="020F0502020204030204" pitchFamily="34" charset="0"/>
                <a:ea typeface="Calibri" panose="020F0502020204030204" pitchFamily="34" charset="0"/>
                <a:cs typeface="Calibri" panose="020F0502020204030204" pitchFamily="34" charset="0"/>
              </a:rPr>
              <a:t> die Here op die </a:t>
            </a:r>
            <a:r>
              <a:rPr lang="en-US" sz="5400" dirty="0" err="1">
                <a:latin typeface="Calibri" panose="020F0502020204030204" pitchFamily="34" charset="0"/>
                <a:ea typeface="Calibri" panose="020F0502020204030204" pitchFamily="34" charset="0"/>
                <a:cs typeface="Calibri" panose="020F0502020204030204" pitchFamily="34" charset="0"/>
              </a:rPr>
              <a:t>aarde</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Prys</a:t>
            </a:r>
            <a:r>
              <a:rPr lang="en-US" sz="5400" dirty="0">
                <a:latin typeface="Calibri" panose="020F0502020204030204" pitchFamily="34" charset="0"/>
                <a:ea typeface="Calibri" panose="020F0502020204030204" pitchFamily="34" charset="0"/>
                <a:cs typeface="Calibri" panose="020F0502020204030204" pitchFamily="34" charset="0"/>
              </a:rPr>
              <a:t> die Here in my hart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err="1">
                <a:latin typeface="Calibri" panose="020F0502020204030204" pitchFamily="34" charset="0"/>
                <a:ea typeface="Calibri" panose="020F0502020204030204" pitchFamily="34" charset="0"/>
                <a:cs typeface="Calibri" panose="020F0502020204030204" pitchFamily="34" charset="0"/>
              </a:rPr>
              <a:t>vir</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en</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ewig</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O, </a:t>
            </a: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a:t>
            </a:r>
            <a:br>
              <a:rPr lang="en-US" sz="5400" dirty="0">
                <a:latin typeface="Calibri" panose="020F0502020204030204" pitchFamily="34" charset="0"/>
                <a:ea typeface="Calibri" panose="020F0502020204030204" pitchFamily="34" charset="0"/>
                <a:cs typeface="Calibri" panose="020F0502020204030204" pitchFamily="34" charset="0"/>
              </a:rPr>
            </a:br>
            <a:r>
              <a:rPr lang="en-US" sz="5400" dirty="0">
                <a:latin typeface="Calibri" panose="020F0502020204030204" pitchFamily="34" charset="0"/>
                <a:ea typeface="Calibri" panose="020F0502020204030204" pitchFamily="34" charset="0"/>
                <a:cs typeface="Calibri" panose="020F0502020204030204" pitchFamily="34" charset="0"/>
              </a:rPr>
              <a:t>O, </a:t>
            </a:r>
            <a:r>
              <a:rPr lang="en-US" sz="5400" dirty="0" err="1">
                <a:latin typeface="Calibri" panose="020F0502020204030204" pitchFamily="34" charset="0"/>
                <a:ea typeface="Calibri" panose="020F0502020204030204" pitchFamily="34" charset="0"/>
                <a:cs typeface="Calibri" panose="020F0502020204030204" pitchFamily="34" charset="0"/>
              </a:rPr>
              <a:t>halleluja</a:t>
            </a:r>
            <a:r>
              <a:rPr lang="en-US" sz="5400"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a:extLst>
            <a:ext uri="{FF2B5EF4-FFF2-40B4-BE49-F238E27FC236}">
              <a16:creationId xmlns:a16="http://schemas.microsoft.com/office/drawing/2014/main" id="{9950A472-EAC9-E923-DFDC-1827E75F5FA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CF96E20-5603-4A03-2A6D-78BE5D086A6A}"/>
              </a:ext>
            </a:extLst>
          </p:cNvPr>
          <p:cNvSpPr>
            <a:spLocks noGrp="1" noChangeArrowheads="1"/>
          </p:cNvSpPr>
          <p:nvPr>
            <p:ph type="ctrTitle"/>
          </p:nvPr>
        </p:nvSpPr>
        <p:spPr>
          <a:xfrm>
            <a:off x="0" y="0"/>
            <a:ext cx="9144000" cy="1752600"/>
          </a:xfrm>
        </p:spPr>
        <p:txBody>
          <a:bodyPr/>
          <a:lstStyle/>
          <a:p>
            <a:r>
              <a:rPr lang="en-US" sz="6600" b="1" dirty="0" err="1">
                <a:latin typeface="Calibri" pitchFamily="34" charset="0"/>
                <a:cs typeface="Calibri" pitchFamily="34" charset="0"/>
              </a:rPr>
              <a:t>Jesaja</a:t>
            </a:r>
            <a:r>
              <a:rPr lang="en-US" sz="6600" b="1" dirty="0">
                <a:latin typeface="Calibri" pitchFamily="34" charset="0"/>
                <a:cs typeface="Calibri" pitchFamily="34" charset="0"/>
              </a:rPr>
              <a:t> 61:3</a:t>
            </a:r>
          </a:p>
        </p:txBody>
      </p:sp>
      <p:sp>
        <p:nvSpPr>
          <p:cNvPr id="2051" name="Rectangle 3">
            <a:extLst>
              <a:ext uri="{FF2B5EF4-FFF2-40B4-BE49-F238E27FC236}">
                <a16:creationId xmlns:a16="http://schemas.microsoft.com/office/drawing/2014/main" id="{38B9C824-D88A-849A-59A5-02B1AD225E95}"/>
              </a:ext>
            </a:extLst>
          </p:cNvPr>
          <p:cNvSpPr>
            <a:spLocks noGrp="1" noChangeArrowheads="1"/>
          </p:cNvSpPr>
          <p:nvPr>
            <p:ph type="subTitle" idx="1"/>
          </p:nvPr>
        </p:nvSpPr>
        <p:spPr>
          <a:xfrm>
            <a:off x="228600" y="1981200"/>
            <a:ext cx="8763000" cy="4724400"/>
          </a:xfrm>
        </p:spPr>
        <p:txBody>
          <a:bodyPr/>
          <a:lstStyle/>
          <a:p>
            <a:r>
              <a:rPr lang="en-US" sz="5400" dirty="0" err="1"/>
              <a:t>Hulle</a:t>
            </a:r>
            <a:r>
              <a:rPr lang="en-US" sz="5400" dirty="0"/>
              <a:t> </a:t>
            </a:r>
            <a:r>
              <a:rPr lang="en-US" sz="5400" dirty="0" err="1"/>
              <a:t>sal</a:t>
            </a:r>
            <a:r>
              <a:rPr lang="en-US" sz="5400" dirty="0"/>
              <a:t> </a:t>
            </a:r>
            <a:r>
              <a:rPr lang="en-US" sz="5400" dirty="0" err="1"/>
              <a:t>genoem</a:t>
            </a:r>
            <a:r>
              <a:rPr lang="en-US" sz="5400" dirty="0"/>
              <a:t> word:</a:t>
            </a:r>
          </a:p>
          <a:p>
            <a:r>
              <a:rPr lang="en-US" sz="5400" dirty="0" err="1"/>
              <a:t>Bome</a:t>
            </a:r>
            <a:r>
              <a:rPr lang="en-US" sz="5400" dirty="0"/>
              <a:t> van Redding,</a:t>
            </a:r>
          </a:p>
          <a:p>
            <a:r>
              <a:rPr lang="en-US" sz="5400" dirty="0"/>
              <a:t>die Here het </a:t>
            </a:r>
            <a:r>
              <a:rPr lang="en-US" sz="5400" dirty="0" err="1"/>
              <a:t>hulle</a:t>
            </a:r>
            <a:r>
              <a:rPr lang="en-US" sz="5400" dirty="0"/>
              <a:t> </a:t>
            </a:r>
            <a:r>
              <a:rPr lang="en-US" sz="5400" dirty="0" err="1"/>
              <a:t>geplant</a:t>
            </a:r>
            <a:r>
              <a:rPr lang="en-US" sz="5400" dirty="0"/>
              <a:t> om </a:t>
            </a:r>
            <a:r>
              <a:rPr lang="en-US" sz="5400" dirty="0" err="1"/>
              <a:t>sy</a:t>
            </a:r>
            <a:r>
              <a:rPr lang="en-US" sz="5400" dirty="0"/>
              <a:t> </a:t>
            </a:r>
            <a:r>
              <a:rPr lang="en-US" sz="5400" dirty="0" err="1"/>
              <a:t>roem</a:t>
            </a:r>
            <a:r>
              <a:rPr lang="en-US" sz="5400" dirty="0"/>
              <a:t> </a:t>
            </a:r>
            <a:r>
              <a:rPr lang="en-US" sz="5400" dirty="0" err="1"/>
              <a:t>te</a:t>
            </a:r>
            <a:r>
              <a:rPr lang="en-US" sz="5400" dirty="0"/>
              <a:t> </a:t>
            </a:r>
            <a:r>
              <a:rPr lang="en-US" sz="5400" dirty="0" err="1"/>
              <a:t>vermeerder</a:t>
            </a:r>
            <a:r>
              <a:rPr lang="en-US" sz="5400" dirty="0"/>
              <a:t>.</a:t>
            </a:r>
          </a:p>
          <a:p>
            <a:endParaRPr lang="en-US" sz="4800" dirty="0"/>
          </a:p>
        </p:txBody>
      </p:sp>
    </p:spTree>
    <p:extLst>
      <p:ext uri="{BB962C8B-B14F-4D97-AF65-F5344CB8AC3E}">
        <p14:creationId xmlns:p14="http://schemas.microsoft.com/office/powerpoint/2010/main" val="357191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752600"/>
          </a:xfrm>
        </p:spPr>
        <p:txBody>
          <a:bodyPr/>
          <a:lstStyle/>
          <a:p>
            <a:r>
              <a:rPr lang="en-US" sz="6000" b="1" dirty="0">
                <a:latin typeface="Calibri" pitchFamily="34" charset="0"/>
                <a:cs typeface="Calibri" pitchFamily="34" charset="0"/>
              </a:rPr>
              <a:t>Lied 205</a:t>
            </a:r>
            <a:br>
              <a:rPr lang="en-US" sz="6000" b="1" dirty="0">
                <a:latin typeface="Calibri" pitchFamily="34" charset="0"/>
                <a:cs typeface="Calibri" pitchFamily="34" charset="0"/>
              </a:rPr>
            </a:br>
            <a:r>
              <a:rPr lang="en-US" sz="6000" b="1" dirty="0">
                <a:latin typeface="Calibri" pitchFamily="34" charset="0"/>
                <a:cs typeface="Calibri" pitchFamily="34" charset="0"/>
              </a:rPr>
              <a:t>BRING LOF AAN DIE VADER</a:t>
            </a:r>
          </a:p>
        </p:txBody>
      </p:sp>
      <p:sp>
        <p:nvSpPr>
          <p:cNvPr id="2051" name="Rectangle 3"/>
          <p:cNvSpPr>
            <a:spLocks noGrp="1" noChangeArrowheads="1"/>
          </p:cNvSpPr>
          <p:nvPr>
            <p:ph type="subTitle" idx="1"/>
          </p:nvPr>
        </p:nvSpPr>
        <p:spPr>
          <a:xfrm>
            <a:off x="228600" y="1981200"/>
            <a:ext cx="8763000" cy="4724400"/>
          </a:xfrm>
        </p:spPr>
        <p:txBody>
          <a:bodyPr/>
          <a:lstStyle/>
          <a:p>
            <a:r>
              <a:rPr lang="en-US" sz="5400" dirty="0"/>
              <a:t>Bring </a:t>
            </a:r>
            <a:r>
              <a:rPr lang="en-US" sz="5400" dirty="0" err="1"/>
              <a:t>lof</a:t>
            </a:r>
            <a:r>
              <a:rPr lang="en-US" sz="5400" dirty="0"/>
              <a:t> </a:t>
            </a:r>
            <a:r>
              <a:rPr lang="en-US" sz="5400" dirty="0" err="1"/>
              <a:t>aan</a:t>
            </a:r>
            <a:r>
              <a:rPr lang="en-US" sz="5400" dirty="0"/>
              <a:t> die Vader,</a:t>
            </a:r>
          </a:p>
          <a:p>
            <a:r>
              <a:rPr lang="en-US" sz="5400" dirty="0" err="1"/>
              <a:t>verheerlik</a:t>
            </a:r>
            <a:r>
              <a:rPr lang="en-US" sz="5400" dirty="0"/>
              <a:t> die </a:t>
            </a:r>
            <a:r>
              <a:rPr lang="en-US" sz="5400" dirty="0" err="1"/>
              <a:t>Seun</a:t>
            </a:r>
            <a:endParaRPr lang="en-US" sz="5400" dirty="0"/>
          </a:p>
          <a:p>
            <a:r>
              <a:rPr lang="en-US" sz="5400" dirty="0" err="1"/>
              <a:t>vir</a:t>
            </a:r>
            <a:r>
              <a:rPr lang="en-US" sz="5400" dirty="0"/>
              <a:t> </a:t>
            </a:r>
            <a:r>
              <a:rPr lang="en-US" sz="5400" dirty="0" err="1"/>
              <a:t>liefde</a:t>
            </a:r>
            <a:r>
              <a:rPr lang="en-US" sz="5400" dirty="0"/>
              <a:t>, </a:t>
            </a:r>
            <a:r>
              <a:rPr lang="en-US" sz="5400" dirty="0" err="1"/>
              <a:t>genade</a:t>
            </a:r>
            <a:r>
              <a:rPr lang="en-US" sz="5400" dirty="0"/>
              <a:t>, </a:t>
            </a:r>
          </a:p>
          <a:p>
            <a:r>
              <a:rPr lang="en-US" sz="5400" dirty="0" err="1"/>
              <a:t>verlossing</a:t>
            </a:r>
            <a:r>
              <a:rPr lang="en-US" sz="5400" dirty="0"/>
              <a:t> en </a:t>
            </a:r>
            <a:r>
              <a:rPr lang="en-US" sz="5400" dirty="0" err="1"/>
              <a:t>steun</a:t>
            </a:r>
            <a:r>
              <a:rPr lang="en-US" sz="5400" dirty="0"/>
              <a:t>,</a:t>
            </a:r>
          </a:p>
          <a:p>
            <a:endParaRPr lang="en-US" sz="4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4638"/>
            <a:ext cx="8229600" cy="6126162"/>
          </a:xfrm>
        </p:spPr>
        <p:txBody>
          <a:bodyPr/>
          <a:lstStyle/>
          <a:p>
            <a:r>
              <a:rPr lang="en-US" sz="5400" dirty="0" err="1"/>
              <a:t>dat</a:t>
            </a:r>
            <a:r>
              <a:rPr lang="en-US" sz="5400" dirty="0"/>
              <a:t> </a:t>
            </a:r>
            <a:r>
              <a:rPr lang="en-US" sz="5400" dirty="0" err="1"/>
              <a:t>elkeen</a:t>
            </a:r>
            <a:r>
              <a:rPr lang="en-US" sz="5400" dirty="0"/>
              <a:t> </a:t>
            </a:r>
            <a:r>
              <a:rPr lang="en-US" sz="5400" dirty="0" err="1"/>
              <a:t>wat</a:t>
            </a:r>
            <a:r>
              <a:rPr lang="en-US" sz="5400" dirty="0"/>
              <a:t> </a:t>
            </a:r>
            <a:r>
              <a:rPr lang="en-US" sz="5400" dirty="0" err="1"/>
              <a:t>glo</a:t>
            </a:r>
            <a:br>
              <a:rPr lang="en-US" sz="5400" dirty="0"/>
            </a:br>
            <a:r>
              <a:rPr lang="en-US" sz="5400" dirty="0" err="1"/>
              <a:t>nie</a:t>
            </a:r>
            <a:r>
              <a:rPr lang="en-US" sz="5400" dirty="0"/>
              <a:t> </a:t>
            </a:r>
            <a:r>
              <a:rPr lang="en-US" sz="5400" dirty="0" err="1"/>
              <a:t>verlore</a:t>
            </a:r>
            <a:r>
              <a:rPr lang="en-US" sz="5400" dirty="0"/>
              <a:t> </a:t>
            </a:r>
            <a:r>
              <a:rPr lang="en-US" sz="5400" dirty="0" err="1"/>
              <a:t>mag</a:t>
            </a:r>
            <a:r>
              <a:rPr lang="en-US" sz="5400" dirty="0"/>
              <a:t> </a:t>
            </a:r>
            <a:r>
              <a:rPr lang="en-US" sz="5400" dirty="0" err="1"/>
              <a:t>gaan</a:t>
            </a:r>
            <a:br>
              <a:rPr lang="en-US" sz="5400" dirty="0"/>
            </a:br>
            <a:r>
              <a:rPr lang="en-US" sz="5400" dirty="0" err="1"/>
              <a:t>maar</a:t>
            </a:r>
            <a:r>
              <a:rPr lang="en-US" sz="5400" dirty="0"/>
              <a:t> </a:t>
            </a:r>
            <a:r>
              <a:rPr lang="en-US" sz="5400" dirty="0" err="1"/>
              <a:t>ewig</a:t>
            </a:r>
            <a:r>
              <a:rPr lang="en-US" sz="5400" dirty="0"/>
              <a:t> </a:t>
            </a:r>
            <a:r>
              <a:rPr lang="en-US" sz="5400" dirty="0" err="1"/>
              <a:t>voor</a:t>
            </a:r>
            <a:r>
              <a:rPr lang="en-US" sz="5400" dirty="0"/>
              <a:t> </a:t>
            </a:r>
            <a:r>
              <a:rPr lang="en-US" sz="5400" dirty="0" err="1"/>
              <a:t>Hom</a:t>
            </a:r>
            <a:r>
              <a:rPr lang="en-US" sz="5400" dirty="0"/>
              <a:t> </a:t>
            </a:r>
            <a:br>
              <a:rPr lang="en-US" sz="5400" dirty="0"/>
            </a:br>
            <a:r>
              <a:rPr lang="en-US" sz="5400" dirty="0"/>
              <a:t>as </a:t>
            </a:r>
            <a:r>
              <a:rPr lang="en-US" sz="5400" dirty="0" err="1"/>
              <a:t>verloste</a:t>
            </a:r>
            <a:r>
              <a:rPr lang="en-US" sz="5400" dirty="0"/>
              <a:t> </a:t>
            </a:r>
            <a:r>
              <a:rPr lang="en-US" sz="5400" dirty="0" err="1"/>
              <a:t>kan</a:t>
            </a:r>
            <a:r>
              <a:rPr lang="en-US" sz="5400" dirty="0"/>
              <a:t> </a:t>
            </a:r>
            <a:r>
              <a:rPr lang="en-US" sz="5400" dirty="0" err="1"/>
              <a:t>staan</a:t>
            </a:r>
            <a:r>
              <a:rPr lang="en-US" sz="54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274638"/>
            <a:ext cx="9144000" cy="6278562"/>
          </a:xfrm>
        </p:spPr>
        <p:txBody>
          <a:bodyPr/>
          <a:lstStyle/>
          <a:p>
            <a:r>
              <a:rPr lang="en-US" sz="5400" dirty="0" err="1"/>
              <a:t>Loof</a:t>
            </a:r>
            <a:r>
              <a:rPr lang="en-US" sz="5400" dirty="0"/>
              <a:t> die </a:t>
            </a:r>
            <a:r>
              <a:rPr lang="en-US" sz="5400" dirty="0" err="1"/>
              <a:t>Heer</a:t>
            </a:r>
            <a:r>
              <a:rPr lang="en-US" sz="5400" dirty="0"/>
              <a:t>, </a:t>
            </a:r>
            <a:r>
              <a:rPr lang="en-US" sz="5400" dirty="0" err="1"/>
              <a:t>loof</a:t>
            </a:r>
            <a:r>
              <a:rPr lang="en-US" sz="5400" dirty="0"/>
              <a:t> die </a:t>
            </a:r>
            <a:r>
              <a:rPr lang="en-US" sz="5400" dirty="0" err="1"/>
              <a:t>Heer</a:t>
            </a:r>
            <a:r>
              <a:rPr lang="en-US" sz="5400" dirty="0"/>
              <a:t>!</a:t>
            </a:r>
            <a:br>
              <a:rPr lang="en-US" sz="5400" dirty="0"/>
            </a:br>
            <a:r>
              <a:rPr lang="en-US" sz="5400" dirty="0"/>
              <a:t>Sing, </a:t>
            </a:r>
            <a:r>
              <a:rPr lang="en-US" sz="5400" dirty="0" err="1"/>
              <a:t>gelowiges</a:t>
            </a:r>
            <a:r>
              <a:rPr lang="en-US" sz="5400" dirty="0"/>
              <a:t>, </a:t>
            </a:r>
            <a:r>
              <a:rPr lang="en-US" sz="5400" dirty="0" err="1"/>
              <a:t>saam</a:t>
            </a:r>
            <a:r>
              <a:rPr lang="en-US" sz="5400" dirty="0"/>
              <a:t>!</a:t>
            </a:r>
            <a:br>
              <a:rPr lang="en-US" sz="5400" dirty="0"/>
            </a:br>
            <a:r>
              <a:rPr lang="en-US" sz="5400" dirty="0" err="1"/>
              <a:t>Loof</a:t>
            </a:r>
            <a:r>
              <a:rPr lang="en-US" sz="5400" dirty="0"/>
              <a:t> die </a:t>
            </a:r>
            <a:r>
              <a:rPr lang="en-US" sz="5400" dirty="0" err="1"/>
              <a:t>Heer</a:t>
            </a:r>
            <a:r>
              <a:rPr lang="en-US" sz="5400" dirty="0"/>
              <a:t>, </a:t>
            </a:r>
            <a:r>
              <a:rPr lang="en-US" sz="5400" dirty="0" err="1"/>
              <a:t>loof</a:t>
            </a:r>
            <a:r>
              <a:rPr lang="en-US" sz="5400" dirty="0"/>
              <a:t> die </a:t>
            </a:r>
            <a:r>
              <a:rPr lang="en-US" sz="5400" dirty="0" err="1"/>
              <a:t>Heer</a:t>
            </a:r>
            <a:r>
              <a:rPr lang="en-US" sz="5400" dirty="0"/>
              <a:t>!</a:t>
            </a:r>
            <a:br>
              <a:rPr lang="en-US" sz="5400" dirty="0"/>
            </a:br>
            <a:r>
              <a:rPr lang="en-US" sz="5400" dirty="0" err="1"/>
              <a:t>Prys</a:t>
            </a:r>
            <a:r>
              <a:rPr lang="en-US" sz="5400" dirty="0"/>
              <a:t> </a:t>
            </a:r>
            <a:r>
              <a:rPr lang="en-US" sz="5400" dirty="0" err="1"/>
              <a:t>Sy</a:t>
            </a:r>
            <a:r>
              <a:rPr lang="en-US" sz="5400" dirty="0"/>
              <a:t> </a:t>
            </a:r>
            <a:r>
              <a:rPr lang="en-US" sz="5400" dirty="0" err="1"/>
              <a:t>heilige</a:t>
            </a:r>
            <a:r>
              <a:rPr lang="en-US" sz="5400" dirty="0"/>
              <a:t> </a:t>
            </a:r>
            <a:r>
              <a:rPr lang="en-US" sz="5400" dirty="0" err="1"/>
              <a:t>Naam</a:t>
            </a:r>
            <a:r>
              <a:rPr lang="en-US" sz="54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8229600" cy="6278562"/>
          </a:xfrm>
        </p:spPr>
        <p:txBody>
          <a:bodyPr/>
          <a:lstStyle/>
          <a:p>
            <a:r>
              <a:rPr lang="en-US" sz="5400" dirty="0" err="1"/>
              <a:t>Hy</a:t>
            </a:r>
            <a:r>
              <a:rPr lang="en-US" sz="5400" dirty="0"/>
              <a:t> </a:t>
            </a:r>
            <a:r>
              <a:rPr lang="en-US" sz="5400" dirty="0" err="1"/>
              <a:t>kom</a:t>
            </a:r>
            <a:r>
              <a:rPr lang="en-US" sz="5400" dirty="0"/>
              <a:t> </a:t>
            </a:r>
            <a:r>
              <a:rPr lang="en-US" sz="5400" dirty="0" err="1"/>
              <a:t>uit</a:t>
            </a:r>
            <a:r>
              <a:rPr lang="en-US" sz="5400" dirty="0"/>
              <a:t> </a:t>
            </a:r>
            <a:r>
              <a:rPr lang="en-US" sz="5400" dirty="0" err="1"/>
              <a:t>genade</a:t>
            </a:r>
            <a:br>
              <a:rPr lang="en-US" sz="5400" dirty="0"/>
            </a:br>
            <a:r>
              <a:rPr lang="en-US" sz="5400" dirty="0" err="1"/>
              <a:t>ons</a:t>
            </a:r>
            <a:r>
              <a:rPr lang="en-US" sz="5400" dirty="0"/>
              <a:t> </a:t>
            </a:r>
            <a:r>
              <a:rPr lang="en-US" sz="5400" dirty="0" err="1"/>
              <a:t>sondes</a:t>
            </a:r>
            <a:r>
              <a:rPr lang="en-US" sz="5400" dirty="0"/>
              <a:t> </a:t>
            </a:r>
            <a:r>
              <a:rPr lang="en-US" sz="5400" dirty="0" err="1"/>
              <a:t>versoen</a:t>
            </a:r>
            <a:br>
              <a:rPr lang="en-US" sz="5400" dirty="0"/>
            </a:br>
            <a:r>
              <a:rPr lang="en-US" sz="5400" dirty="0" err="1"/>
              <a:t>dat</a:t>
            </a:r>
            <a:r>
              <a:rPr lang="en-US" sz="5400" dirty="0"/>
              <a:t> </a:t>
            </a:r>
            <a:r>
              <a:rPr lang="en-US" sz="5400" dirty="0" err="1"/>
              <a:t>ons</a:t>
            </a:r>
            <a:r>
              <a:rPr lang="en-US" sz="5400" dirty="0"/>
              <a:t> </a:t>
            </a:r>
            <a:r>
              <a:rPr lang="en-US" sz="5400" dirty="0" err="1"/>
              <a:t>Hom</a:t>
            </a:r>
            <a:r>
              <a:rPr lang="en-US" sz="5400" dirty="0"/>
              <a:t> </a:t>
            </a:r>
            <a:r>
              <a:rPr lang="en-US" sz="5400" dirty="0" err="1"/>
              <a:t>vrymoedig</a:t>
            </a:r>
            <a:br>
              <a:rPr lang="en-US" sz="5400" dirty="0"/>
            </a:br>
            <a:r>
              <a:rPr lang="en-US" sz="5400" dirty="0" err="1"/>
              <a:t>ons</a:t>
            </a:r>
            <a:r>
              <a:rPr lang="en-US" sz="5400" dirty="0"/>
              <a:t> Vader </a:t>
            </a:r>
            <a:r>
              <a:rPr lang="en-US" sz="5400" dirty="0" err="1"/>
              <a:t>kan</a:t>
            </a:r>
            <a:r>
              <a:rPr lang="en-US" sz="5400" dirty="0"/>
              <a:t> </a:t>
            </a:r>
            <a:r>
              <a:rPr lang="en-US" sz="5400" dirty="0" err="1"/>
              <a:t>noem</a:t>
            </a:r>
            <a:r>
              <a:rPr lang="en-US" sz="54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229600" cy="6202362"/>
          </a:xfrm>
        </p:spPr>
        <p:txBody>
          <a:bodyPr/>
          <a:lstStyle/>
          <a:p>
            <a:r>
              <a:rPr lang="en-US" sz="5400" dirty="0" err="1"/>
              <a:t>Ons</a:t>
            </a:r>
            <a:r>
              <a:rPr lang="en-US" sz="5400" dirty="0"/>
              <a:t> </a:t>
            </a:r>
            <a:r>
              <a:rPr lang="en-US" sz="5400" dirty="0" err="1"/>
              <a:t>lof</a:t>
            </a:r>
            <a:r>
              <a:rPr lang="en-US" sz="5400" dirty="0"/>
              <a:t> </a:t>
            </a:r>
            <a:r>
              <a:rPr lang="en-US" sz="5400" dirty="0" err="1"/>
              <a:t>aan</a:t>
            </a:r>
            <a:r>
              <a:rPr lang="en-US" sz="5400" dirty="0"/>
              <a:t> die </a:t>
            </a:r>
            <a:r>
              <a:rPr lang="en-US" sz="5400" dirty="0" err="1"/>
              <a:t>Skepper</a:t>
            </a:r>
            <a:r>
              <a:rPr lang="en-US" sz="5400" dirty="0"/>
              <a:t> </a:t>
            </a:r>
            <a:br>
              <a:rPr lang="en-US" sz="5400" dirty="0"/>
            </a:br>
            <a:r>
              <a:rPr lang="en-US" sz="5400" dirty="0" err="1"/>
              <a:t>wat</a:t>
            </a:r>
            <a:r>
              <a:rPr lang="en-US" sz="5400" dirty="0"/>
              <a:t> </a:t>
            </a:r>
            <a:r>
              <a:rPr lang="en-US" sz="5400" dirty="0" err="1"/>
              <a:t>altyd</a:t>
            </a:r>
            <a:r>
              <a:rPr lang="en-US" sz="5400" dirty="0"/>
              <a:t> </a:t>
            </a:r>
            <a:r>
              <a:rPr lang="en-US" sz="5400" dirty="0" err="1"/>
              <a:t>getrou</a:t>
            </a:r>
            <a:br>
              <a:rPr lang="en-US" sz="5400" dirty="0"/>
            </a:br>
            <a:r>
              <a:rPr lang="en-US" sz="5400" dirty="0" err="1"/>
              <a:t>sy</a:t>
            </a:r>
            <a:r>
              <a:rPr lang="en-US" sz="5400" dirty="0"/>
              <a:t> </a:t>
            </a:r>
            <a:r>
              <a:rPr lang="en-US" sz="5400" dirty="0" err="1"/>
              <a:t>kerk</a:t>
            </a:r>
            <a:r>
              <a:rPr lang="en-US" sz="5400" dirty="0"/>
              <a:t> </a:t>
            </a:r>
            <a:r>
              <a:rPr lang="en-US" sz="5400" dirty="0" err="1"/>
              <a:t>hier</a:t>
            </a:r>
            <a:r>
              <a:rPr lang="en-US" sz="5400" dirty="0"/>
              <a:t> </a:t>
            </a:r>
            <a:r>
              <a:rPr lang="en-US" sz="5400" dirty="0" err="1"/>
              <a:t>bewaar</a:t>
            </a:r>
            <a:r>
              <a:rPr lang="en-US" sz="5400" dirty="0"/>
              <a:t>, </a:t>
            </a:r>
            <a:br>
              <a:rPr lang="en-US" sz="5400" dirty="0"/>
            </a:br>
            <a:r>
              <a:rPr lang="en-US" sz="5400" dirty="0" err="1"/>
              <a:t>dit</a:t>
            </a:r>
            <a:r>
              <a:rPr lang="en-US" sz="5400" dirty="0"/>
              <a:t> </a:t>
            </a:r>
            <a:r>
              <a:rPr lang="en-US" sz="5400" dirty="0" err="1"/>
              <a:t>vernuwe</a:t>
            </a:r>
            <a:r>
              <a:rPr lang="en-US" sz="5400" dirty="0"/>
              <a:t> en </a:t>
            </a:r>
            <a:r>
              <a:rPr lang="en-US" sz="5400" dirty="0" err="1"/>
              <a:t>bou</a:t>
            </a:r>
            <a:r>
              <a:rPr lang="en-US" sz="5400"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24" y="1524000"/>
            <a:ext cx="9150508" cy="1085133"/>
          </a:xfrm>
        </p:spPr>
        <p:txBody>
          <a:bodyPr/>
          <a:lstStyle/>
          <a:p>
            <a:r>
              <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Week van </a:t>
            </a:r>
            <a:r>
              <a:rPr lang="en-US" sz="9600" b="1" dirty="0" err="1">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Gebed</a:t>
            </a:r>
            <a:endPar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endParaRPr>
          </a:p>
        </p:txBody>
      </p:sp>
      <p:sp>
        <p:nvSpPr>
          <p:cNvPr id="2" name="Subtitle 2">
            <a:extLst>
              <a:ext uri="{FF2B5EF4-FFF2-40B4-BE49-F238E27FC236}">
                <a16:creationId xmlns:a16="http://schemas.microsoft.com/office/drawing/2014/main" id="{F3990B77-9D21-599B-9FB6-F35F224602FB}"/>
              </a:ext>
            </a:extLst>
          </p:cNvPr>
          <p:cNvSpPr txBox="1">
            <a:spLocks/>
          </p:cNvSpPr>
          <p:nvPr/>
        </p:nvSpPr>
        <p:spPr bwMode="auto">
          <a:xfrm>
            <a:off x="2935443" y="4012487"/>
            <a:ext cx="6321117" cy="18810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Sondagaand</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18:00</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Maandag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 </a:t>
            </a: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Donderdag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18:30</a:t>
            </a:r>
          </a:p>
        </p:txBody>
      </p:sp>
      <p:sp>
        <p:nvSpPr>
          <p:cNvPr id="3" name="Subtitle 2">
            <a:extLst>
              <a:ext uri="{FF2B5EF4-FFF2-40B4-BE49-F238E27FC236}">
                <a16:creationId xmlns:a16="http://schemas.microsoft.com/office/drawing/2014/main" id="{516CD402-FAB3-A6F1-55D1-DE3EBF5DE114}"/>
              </a:ext>
            </a:extLst>
          </p:cNvPr>
          <p:cNvSpPr txBox="1">
            <a:spLocks/>
          </p:cNvSpPr>
          <p:nvPr/>
        </p:nvSpPr>
        <p:spPr>
          <a:xfrm>
            <a:off x="1820630" y="806843"/>
            <a:ext cx="54864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Leeuwberg </a:t>
            </a:r>
            <a:r>
              <a:rPr kumimoji="0" lang="en-ZA"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Arial"/>
              </a:rPr>
              <a:t>Gemeente</a:t>
            </a:r>
            <a:endPar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pic>
        <p:nvPicPr>
          <p:cNvPr id="10" name="Picture 9">
            <a:extLst>
              <a:ext uri="{FF2B5EF4-FFF2-40B4-BE49-F238E27FC236}">
                <a16:creationId xmlns:a16="http://schemas.microsoft.com/office/drawing/2014/main" id="{06E6632D-F82F-35C8-A1DD-9C4EA71F4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114800"/>
            <a:ext cx="2438400" cy="1676400"/>
          </a:xfrm>
          <a:prstGeom prst="rect">
            <a:avLst/>
          </a:prstGeom>
        </p:spPr>
      </p:pic>
      <p:sp>
        <p:nvSpPr>
          <p:cNvPr id="11" name="Subtitle 2">
            <a:extLst>
              <a:ext uri="{FF2B5EF4-FFF2-40B4-BE49-F238E27FC236}">
                <a16:creationId xmlns:a16="http://schemas.microsoft.com/office/drawing/2014/main" id="{D94E5D37-C2ED-1DF7-E6A9-97A6AF81E554}"/>
              </a:ext>
            </a:extLst>
          </p:cNvPr>
          <p:cNvSpPr txBox="1">
            <a:spLocks/>
          </p:cNvSpPr>
          <p:nvPr/>
        </p:nvSpPr>
        <p:spPr>
          <a:xfrm>
            <a:off x="152400" y="2786572"/>
            <a:ext cx="88392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19 – 23 </a:t>
            </a:r>
            <a:r>
              <a:rPr kumimoji="0" lang="en-ZA" sz="60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Arial"/>
              </a:rPr>
              <a:t>Januarie</a:t>
            </a: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 2025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457200" y="274638"/>
            <a:ext cx="8229600" cy="6202362"/>
          </a:xfrm>
        </p:spPr>
        <p:txBody>
          <a:bodyPr/>
          <a:lstStyle/>
          <a:p>
            <a:r>
              <a:rPr lang="en-US" sz="5400" dirty="0" err="1"/>
              <a:t>ons</a:t>
            </a:r>
            <a:r>
              <a:rPr lang="en-US" sz="5400" dirty="0"/>
              <a:t> </a:t>
            </a:r>
            <a:r>
              <a:rPr lang="en-US" sz="5400" dirty="0" err="1"/>
              <a:t>bly</a:t>
            </a:r>
            <a:r>
              <a:rPr lang="en-US" sz="5400" dirty="0"/>
              <a:t> </a:t>
            </a:r>
            <a:r>
              <a:rPr lang="en-US" sz="5400" dirty="0" err="1"/>
              <a:t>inspireer</a:t>
            </a:r>
            <a:r>
              <a:rPr lang="en-US" sz="5400" dirty="0"/>
              <a:t> </a:t>
            </a:r>
            <a:br>
              <a:rPr lang="en-US" sz="5400" dirty="0"/>
            </a:br>
            <a:r>
              <a:rPr lang="en-US" sz="5400" dirty="0"/>
              <a:t>en </a:t>
            </a:r>
            <a:r>
              <a:rPr lang="en-US" sz="5400" dirty="0" err="1"/>
              <a:t>ons</a:t>
            </a:r>
            <a:r>
              <a:rPr lang="en-US" sz="5400" dirty="0"/>
              <a:t> </a:t>
            </a:r>
            <a:r>
              <a:rPr lang="en-US" sz="5400" dirty="0" err="1"/>
              <a:t>stuur</a:t>
            </a:r>
            <a:r>
              <a:rPr lang="en-US" sz="5400" dirty="0"/>
              <a:t> </a:t>
            </a:r>
            <a:r>
              <a:rPr lang="en-US" sz="5400" dirty="0" err="1"/>
              <a:t>deur</a:t>
            </a:r>
            <a:r>
              <a:rPr lang="en-US" sz="5400" dirty="0"/>
              <a:t> </a:t>
            </a:r>
            <a:r>
              <a:rPr lang="en-US" sz="5400" dirty="0" err="1"/>
              <a:t>sy</a:t>
            </a:r>
            <a:r>
              <a:rPr lang="en-US" sz="5400" dirty="0"/>
              <a:t> Gees</a:t>
            </a:r>
            <a:br>
              <a:rPr lang="en-US" sz="5400" dirty="0"/>
            </a:br>
            <a:r>
              <a:rPr lang="en-US" sz="5400" dirty="0" err="1"/>
              <a:t>om</a:t>
            </a:r>
            <a:r>
              <a:rPr lang="en-US" sz="5400" dirty="0"/>
              <a:t> </a:t>
            </a:r>
            <a:r>
              <a:rPr lang="en-US" sz="5400" dirty="0" err="1"/>
              <a:t>sout</a:t>
            </a:r>
            <a:r>
              <a:rPr lang="en-US" sz="5400" dirty="0"/>
              <a:t> en </a:t>
            </a:r>
            <a:r>
              <a:rPr lang="en-US" sz="5400" dirty="0" err="1"/>
              <a:t>om</a:t>
            </a:r>
            <a:r>
              <a:rPr lang="en-US" sz="5400" dirty="0"/>
              <a:t> </a:t>
            </a:r>
            <a:r>
              <a:rPr lang="en-US" sz="5400" dirty="0" err="1"/>
              <a:t>lig</a:t>
            </a:r>
            <a:br>
              <a:rPr lang="en-US" sz="5400" dirty="0"/>
            </a:br>
            <a:r>
              <a:rPr lang="en-US" sz="5400" dirty="0" err="1"/>
              <a:t>vir</a:t>
            </a:r>
            <a:r>
              <a:rPr lang="en-US" sz="5400" dirty="0"/>
              <a:t> die </a:t>
            </a:r>
            <a:r>
              <a:rPr lang="en-US" sz="5400" dirty="0" err="1"/>
              <a:t>wêreld</a:t>
            </a:r>
            <a:r>
              <a:rPr lang="en-US" sz="5400" dirty="0"/>
              <a:t> </a:t>
            </a:r>
            <a:r>
              <a:rPr lang="en-US" sz="5400" dirty="0" err="1"/>
              <a:t>te</a:t>
            </a:r>
            <a:r>
              <a:rPr lang="en-US" sz="5400" dirty="0"/>
              <a:t> </a:t>
            </a:r>
            <a:r>
              <a:rPr lang="en-US" sz="5400" dirty="0" err="1"/>
              <a:t>wees</a:t>
            </a:r>
            <a:r>
              <a:rPr lang="en-US" sz="54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274638"/>
            <a:ext cx="9144000" cy="6278562"/>
          </a:xfrm>
        </p:spPr>
        <p:txBody>
          <a:bodyPr/>
          <a:lstStyle/>
          <a:p>
            <a:r>
              <a:rPr lang="en-US" sz="5400" dirty="0" err="1"/>
              <a:t>Loof</a:t>
            </a:r>
            <a:r>
              <a:rPr lang="en-US" sz="5400" dirty="0"/>
              <a:t> die </a:t>
            </a:r>
            <a:r>
              <a:rPr lang="en-US" sz="5400" dirty="0" err="1"/>
              <a:t>Heer</a:t>
            </a:r>
            <a:r>
              <a:rPr lang="en-US" sz="5400" dirty="0"/>
              <a:t>, </a:t>
            </a:r>
            <a:r>
              <a:rPr lang="en-US" sz="5400" dirty="0" err="1"/>
              <a:t>loof</a:t>
            </a:r>
            <a:r>
              <a:rPr lang="en-US" sz="5400" dirty="0"/>
              <a:t> die </a:t>
            </a:r>
            <a:r>
              <a:rPr lang="en-US" sz="5400" dirty="0" err="1"/>
              <a:t>Heer</a:t>
            </a:r>
            <a:r>
              <a:rPr lang="en-US" sz="5400" dirty="0"/>
              <a:t>!</a:t>
            </a:r>
            <a:br>
              <a:rPr lang="en-US" sz="5400" dirty="0"/>
            </a:br>
            <a:r>
              <a:rPr lang="en-US" sz="5400" dirty="0"/>
              <a:t>Sing, </a:t>
            </a:r>
            <a:r>
              <a:rPr lang="en-US" sz="5400" dirty="0" err="1"/>
              <a:t>gelowiges</a:t>
            </a:r>
            <a:r>
              <a:rPr lang="en-US" sz="5400" dirty="0"/>
              <a:t>, </a:t>
            </a:r>
            <a:r>
              <a:rPr lang="en-US" sz="5400" dirty="0" err="1"/>
              <a:t>saam</a:t>
            </a:r>
            <a:r>
              <a:rPr lang="en-US" sz="5400" dirty="0"/>
              <a:t>!</a:t>
            </a:r>
            <a:br>
              <a:rPr lang="en-US" sz="5400" dirty="0"/>
            </a:br>
            <a:r>
              <a:rPr lang="en-US" sz="5400" dirty="0" err="1"/>
              <a:t>Loof</a:t>
            </a:r>
            <a:r>
              <a:rPr lang="en-US" sz="5400" dirty="0"/>
              <a:t> die </a:t>
            </a:r>
            <a:r>
              <a:rPr lang="en-US" sz="5400" dirty="0" err="1"/>
              <a:t>Heer</a:t>
            </a:r>
            <a:r>
              <a:rPr lang="en-US" sz="5400" dirty="0"/>
              <a:t>, </a:t>
            </a:r>
            <a:r>
              <a:rPr lang="en-US" sz="5400" dirty="0" err="1"/>
              <a:t>loof</a:t>
            </a:r>
            <a:r>
              <a:rPr lang="en-US" sz="5400" dirty="0"/>
              <a:t> die </a:t>
            </a:r>
            <a:r>
              <a:rPr lang="en-US" sz="5400" dirty="0" err="1"/>
              <a:t>Heer</a:t>
            </a:r>
            <a:r>
              <a:rPr lang="en-US" sz="5400" dirty="0"/>
              <a:t>!</a:t>
            </a:r>
            <a:br>
              <a:rPr lang="en-US" sz="5400" dirty="0"/>
            </a:br>
            <a:r>
              <a:rPr lang="en-US" sz="5400" dirty="0" err="1"/>
              <a:t>Prys</a:t>
            </a:r>
            <a:r>
              <a:rPr lang="en-US" sz="5400" dirty="0"/>
              <a:t> </a:t>
            </a:r>
            <a:r>
              <a:rPr lang="en-US" sz="5400" dirty="0" err="1"/>
              <a:t>Sy</a:t>
            </a:r>
            <a:r>
              <a:rPr lang="en-US" sz="5400" dirty="0"/>
              <a:t> </a:t>
            </a:r>
            <a:r>
              <a:rPr lang="en-US" sz="5400" dirty="0" err="1"/>
              <a:t>heilige</a:t>
            </a:r>
            <a:r>
              <a:rPr lang="en-US" sz="5400" dirty="0"/>
              <a:t> </a:t>
            </a:r>
            <a:r>
              <a:rPr lang="en-US" sz="5400" dirty="0" err="1"/>
              <a:t>Naam</a:t>
            </a:r>
            <a:r>
              <a:rPr lang="en-US" sz="54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57200" y="274638"/>
            <a:ext cx="8229600" cy="6278562"/>
          </a:xfrm>
        </p:spPr>
        <p:txBody>
          <a:bodyPr/>
          <a:lstStyle/>
          <a:p>
            <a:r>
              <a:rPr lang="en-US" sz="5400" dirty="0" err="1"/>
              <a:t>Hy</a:t>
            </a:r>
            <a:r>
              <a:rPr lang="en-US" sz="5400" dirty="0"/>
              <a:t> </a:t>
            </a:r>
            <a:r>
              <a:rPr lang="en-US" sz="5400" dirty="0" err="1"/>
              <a:t>kom</a:t>
            </a:r>
            <a:r>
              <a:rPr lang="en-US" sz="5400" dirty="0"/>
              <a:t> </a:t>
            </a:r>
            <a:r>
              <a:rPr lang="en-US" sz="5400" dirty="0" err="1"/>
              <a:t>uit</a:t>
            </a:r>
            <a:r>
              <a:rPr lang="en-US" sz="5400" dirty="0"/>
              <a:t> </a:t>
            </a:r>
            <a:r>
              <a:rPr lang="en-US" sz="5400" dirty="0" err="1"/>
              <a:t>genade</a:t>
            </a:r>
            <a:br>
              <a:rPr lang="en-US" sz="5400" dirty="0"/>
            </a:br>
            <a:r>
              <a:rPr lang="en-US" sz="5400" dirty="0" err="1"/>
              <a:t>ons</a:t>
            </a:r>
            <a:r>
              <a:rPr lang="en-US" sz="5400" dirty="0"/>
              <a:t> </a:t>
            </a:r>
            <a:r>
              <a:rPr lang="en-US" sz="5400" dirty="0" err="1"/>
              <a:t>sondes</a:t>
            </a:r>
            <a:r>
              <a:rPr lang="en-US" sz="5400" dirty="0"/>
              <a:t> </a:t>
            </a:r>
            <a:r>
              <a:rPr lang="en-US" sz="5400" dirty="0" err="1"/>
              <a:t>versoen</a:t>
            </a:r>
            <a:br>
              <a:rPr lang="en-US" sz="5400" dirty="0"/>
            </a:br>
            <a:r>
              <a:rPr lang="en-US" sz="5400" dirty="0" err="1"/>
              <a:t>dat</a:t>
            </a:r>
            <a:r>
              <a:rPr lang="en-US" sz="5400" dirty="0"/>
              <a:t> </a:t>
            </a:r>
            <a:r>
              <a:rPr lang="en-US" sz="5400" dirty="0" err="1"/>
              <a:t>ons</a:t>
            </a:r>
            <a:r>
              <a:rPr lang="en-US" sz="5400" dirty="0"/>
              <a:t> </a:t>
            </a:r>
            <a:r>
              <a:rPr lang="en-US" sz="5400" dirty="0" err="1"/>
              <a:t>Hom</a:t>
            </a:r>
            <a:r>
              <a:rPr lang="en-US" sz="5400" dirty="0"/>
              <a:t> </a:t>
            </a:r>
            <a:r>
              <a:rPr lang="en-US" sz="5400" dirty="0" err="1"/>
              <a:t>vrymoedig</a:t>
            </a:r>
            <a:br>
              <a:rPr lang="en-US" sz="5400" dirty="0"/>
            </a:br>
            <a:r>
              <a:rPr lang="en-US" sz="5400" dirty="0" err="1"/>
              <a:t>ons</a:t>
            </a:r>
            <a:r>
              <a:rPr lang="en-US" sz="5400" dirty="0"/>
              <a:t> Vader </a:t>
            </a:r>
            <a:r>
              <a:rPr lang="en-US" sz="5400" dirty="0" err="1"/>
              <a:t>kan</a:t>
            </a:r>
            <a:r>
              <a:rPr lang="en-US" sz="5400" dirty="0"/>
              <a:t> </a:t>
            </a:r>
            <a:r>
              <a:rPr lang="en-US" sz="5400" dirty="0" err="1"/>
              <a:t>noem</a:t>
            </a:r>
            <a:r>
              <a:rPr lang="en-US" sz="54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28802"/>
          </a:xfrm>
        </p:spPr>
        <p:txBody>
          <a:bodyPr>
            <a:noAutofit/>
          </a:bodyPr>
          <a:lstStyle/>
          <a:p>
            <a:r>
              <a:rPr lang="en-US" sz="6000" b="1" dirty="0"/>
              <a:t>A23    DIE GOEDHEID </a:t>
            </a:r>
            <a:br>
              <a:rPr lang="en-US" sz="6000" b="1" dirty="0"/>
            </a:br>
            <a:r>
              <a:rPr lang="en-US" sz="6000" b="1" dirty="0"/>
              <a:t>VAN GOD</a:t>
            </a:r>
          </a:p>
        </p:txBody>
      </p:sp>
      <p:sp>
        <p:nvSpPr>
          <p:cNvPr id="4" name="Content Placeholder 3"/>
          <p:cNvSpPr>
            <a:spLocks noGrp="1"/>
          </p:cNvSpPr>
          <p:nvPr>
            <p:ph type="subTitle" idx="1"/>
          </p:nvPr>
        </p:nvSpPr>
        <p:spPr>
          <a:xfrm>
            <a:off x="0" y="2500306"/>
            <a:ext cx="9144000" cy="4357694"/>
          </a:xfrm>
        </p:spPr>
        <p:txBody>
          <a:bodyPr>
            <a:normAutofit/>
          </a:bodyPr>
          <a:lstStyle/>
          <a:p>
            <a:r>
              <a:rPr lang="en-ZA" sz="5400" dirty="0" err="1">
                <a:solidFill>
                  <a:schemeClr val="tx1"/>
                </a:solidFill>
              </a:rPr>
              <a:t>Ek</a:t>
            </a:r>
            <a:r>
              <a:rPr lang="en-ZA" sz="5400" dirty="0">
                <a:solidFill>
                  <a:schemeClr val="tx1"/>
                </a:solidFill>
              </a:rPr>
              <a:t> het U </a:t>
            </a:r>
            <a:r>
              <a:rPr lang="en-ZA" sz="5400" dirty="0" err="1">
                <a:solidFill>
                  <a:schemeClr val="tx1"/>
                </a:solidFill>
              </a:rPr>
              <a:t>lief</a:t>
            </a:r>
            <a:br>
              <a:rPr lang="en-ZA" sz="5400" b="1" dirty="0">
                <a:solidFill>
                  <a:schemeClr val="tx1"/>
                </a:solidFill>
              </a:rPr>
            </a:br>
            <a:r>
              <a:rPr lang="en-ZA" sz="5400" dirty="0">
                <a:solidFill>
                  <a:schemeClr val="tx1"/>
                </a:solidFill>
              </a:rPr>
              <a:t>U </a:t>
            </a:r>
            <a:r>
              <a:rPr lang="en-ZA" sz="5400" dirty="0" err="1">
                <a:solidFill>
                  <a:schemeClr val="tx1"/>
                </a:solidFill>
              </a:rPr>
              <a:t>genade</a:t>
            </a:r>
            <a:r>
              <a:rPr lang="en-ZA" sz="5400" dirty="0">
                <a:solidFill>
                  <a:schemeClr val="tx1"/>
                </a:solidFill>
              </a:rPr>
              <a:t> </a:t>
            </a:r>
            <a:r>
              <a:rPr lang="en-ZA" sz="5400" dirty="0" err="1">
                <a:solidFill>
                  <a:schemeClr val="tx1"/>
                </a:solidFill>
              </a:rPr>
              <a:t>onfeilbaar</a:t>
            </a:r>
            <a:br>
              <a:rPr lang="en-ZA" sz="5400" dirty="0">
                <a:solidFill>
                  <a:schemeClr val="tx1"/>
                </a:solidFill>
              </a:rPr>
            </a:br>
            <a:r>
              <a:rPr lang="en-ZA" sz="5400" dirty="0">
                <a:solidFill>
                  <a:schemeClr val="tx1"/>
                </a:solidFill>
              </a:rPr>
              <a:t>Al my </a:t>
            </a:r>
            <a:r>
              <a:rPr lang="en-ZA" sz="5400" dirty="0" err="1">
                <a:solidFill>
                  <a:schemeClr val="tx1"/>
                </a:solidFill>
              </a:rPr>
              <a:t>dae</a:t>
            </a:r>
            <a:endParaRPr lang="en-ZA" sz="5400" dirty="0">
              <a:solidFill>
                <a:schemeClr val="tx1"/>
              </a:solidFill>
            </a:endParaRPr>
          </a:p>
          <a:p>
            <a:r>
              <a:rPr lang="en-ZA" sz="5400" dirty="0" err="1">
                <a:solidFill>
                  <a:schemeClr val="tx1"/>
                </a:solidFill>
              </a:rPr>
              <a:t>Hou</a:t>
            </a:r>
            <a:r>
              <a:rPr lang="en-ZA" sz="5400" dirty="0">
                <a:solidFill>
                  <a:schemeClr val="tx1"/>
                </a:solidFill>
              </a:rPr>
              <a:t> U my vas in U </a:t>
            </a:r>
            <a:r>
              <a:rPr lang="en-ZA" sz="5400" dirty="0" err="1">
                <a:solidFill>
                  <a:schemeClr val="tx1"/>
                </a:solidFill>
              </a:rPr>
              <a:t>hande</a:t>
            </a:r>
            <a:endParaRPr lang="en-ZA" sz="5400" dirty="0">
              <a:solidFill>
                <a:schemeClr val="tx1"/>
              </a:solidFill>
            </a:endParaRPr>
          </a:p>
          <a:p>
            <a:pPr>
              <a:buNone/>
            </a:pPr>
            <a:endParaRPr lang="en-ZA" sz="5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a:t>Van die </a:t>
            </a:r>
            <a:r>
              <a:rPr lang="en-ZA" sz="5400" dirty="0" err="1"/>
              <a:t>oomblik</a:t>
            </a:r>
            <a:r>
              <a:rPr lang="en-ZA" sz="5400" dirty="0"/>
              <a:t>  </a:t>
            </a:r>
            <a:br>
              <a:rPr lang="en-ZA" sz="5400" dirty="0"/>
            </a:br>
            <a:r>
              <a:rPr lang="en-ZA" sz="5400" dirty="0" err="1"/>
              <a:t>dat</a:t>
            </a:r>
            <a:r>
              <a:rPr lang="en-ZA" sz="5400" dirty="0"/>
              <a:t> </a:t>
            </a:r>
            <a:r>
              <a:rPr lang="en-ZA" sz="5400" dirty="0" err="1"/>
              <a:t>ek</a:t>
            </a:r>
            <a:r>
              <a:rPr lang="en-ZA" sz="5400" dirty="0"/>
              <a:t> </a:t>
            </a:r>
            <a:r>
              <a:rPr lang="en-ZA" sz="5400" dirty="0" err="1"/>
              <a:t>opstaan</a:t>
            </a:r>
            <a:br>
              <a:rPr lang="en-ZA" sz="5400" dirty="0"/>
            </a:br>
            <a:r>
              <a:rPr lang="en-ZA" sz="5400" dirty="0"/>
              <a:t>tot </a:t>
            </a:r>
            <a:r>
              <a:rPr lang="en-ZA" sz="5400" dirty="0" err="1"/>
              <a:t>ek</a:t>
            </a:r>
            <a:r>
              <a:rPr lang="en-ZA" sz="5400" dirty="0"/>
              <a:t> </a:t>
            </a:r>
            <a:r>
              <a:rPr lang="en-ZA" sz="5400" dirty="0" err="1"/>
              <a:t>weer</a:t>
            </a:r>
            <a:r>
              <a:rPr lang="en-ZA" sz="5400" dirty="0"/>
              <a:t> </a:t>
            </a:r>
            <a:r>
              <a:rPr lang="en-ZA" sz="5400" dirty="0" err="1"/>
              <a:t>gaan</a:t>
            </a:r>
            <a:r>
              <a:rPr lang="en-ZA" sz="5400" dirty="0"/>
              <a:t> </a:t>
            </a:r>
            <a:r>
              <a:rPr lang="en-ZA" sz="5400" dirty="0" err="1"/>
              <a:t>lê</a:t>
            </a:r>
            <a:br>
              <a:rPr lang="en-ZA" sz="5400" dirty="0"/>
            </a:br>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a:t>U’s heel my </a:t>
            </a:r>
            <a:r>
              <a:rPr lang="en-ZA" sz="5400" dirty="0" err="1"/>
              <a:t>lewe</a:t>
            </a:r>
            <a:r>
              <a:rPr lang="en-ZA" sz="5400" dirty="0"/>
              <a:t> so </a:t>
            </a:r>
            <a:r>
              <a:rPr lang="en-ZA" sz="5400" dirty="0" err="1"/>
              <a:t>getrou</a:t>
            </a:r>
            <a:br>
              <a:rPr lang="en-ZA" sz="5400" dirty="0"/>
            </a:br>
            <a:r>
              <a:rPr lang="en-ZA" sz="5400" dirty="0" err="1"/>
              <a:t>Deur</a:t>
            </a:r>
            <a:r>
              <a:rPr lang="en-ZA" sz="5400" dirty="0"/>
              <a:t> my </a:t>
            </a:r>
            <a:r>
              <a:rPr lang="en-ZA" sz="5400" dirty="0" err="1"/>
              <a:t>lewe</a:t>
            </a:r>
            <a:r>
              <a:rPr lang="en-ZA" sz="5400" dirty="0"/>
              <a:t> was U so, so </a:t>
            </a:r>
            <a:r>
              <a:rPr lang="en-ZA" sz="5400" dirty="0" err="1"/>
              <a:t>goed</a:t>
            </a:r>
            <a:br>
              <a:rPr lang="en-ZA" sz="5400" dirty="0"/>
            </a:br>
            <a:r>
              <a:rPr lang="en-ZA" sz="5400" dirty="0"/>
              <a:t>Met </a:t>
            </a:r>
            <a:r>
              <a:rPr lang="en-ZA" sz="5400" dirty="0" err="1"/>
              <a:t>elke</a:t>
            </a:r>
            <a:r>
              <a:rPr lang="en-ZA" sz="5400" dirty="0"/>
              <a:t> </a:t>
            </a:r>
            <a:r>
              <a:rPr lang="en-ZA" sz="5400" dirty="0" err="1"/>
              <a:t>asem</a:t>
            </a:r>
            <a:r>
              <a:rPr lang="en-ZA" sz="5400" dirty="0"/>
              <a:t> </a:t>
            </a:r>
            <a:r>
              <a:rPr lang="en-ZA" sz="5400" dirty="0" err="1"/>
              <a:t>wat</a:t>
            </a:r>
            <a:r>
              <a:rPr lang="en-ZA" sz="5400" dirty="0"/>
              <a:t> </a:t>
            </a:r>
            <a:r>
              <a:rPr lang="en-ZA" sz="5400" dirty="0" err="1"/>
              <a:t>ek</a:t>
            </a:r>
            <a:r>
              <a:rPr lang="en-ZA" sz="5400" dirty="0"/>
              <a:t> </a:t>
            </a:r>
            <a:r>
              <a:rPr lang="en-ZA" sz="5400" dirty="0" err="1"/>
              <a:t>oor</a:t>
            </a:r>
            <a:r>
              <a:rPr lang="en-ZA" sz="5400" dirty="0"/>
              <a:t> het</a:t>
            </a:r>
            <a:br>
              <a:rPr lang="en-ZA" sz="5400" dirty="0"/>
            </a:br>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err="1"/>
              <a:t>Ek</a:t>
            </a:r>
            <a:r>
              <a:rPr lang="en-ZA" sz="5400" dirty="0"/>
              <a:t> </a:t>
            </a:r>
            <a:r>
              <a:rPr lang="en-ZA" sz="5400" dirty="0" err="1"/>
              <a:t>hoor</a:t>
            </a:r>
            <a:r>
              <a:rPr lang="en-ZA" sz="5400" dirty="0"/>
              <a:t> U stem</a:t>
            </a:r>
            <a:br>
              <a:rPr lang="en-ZA" sz="5400" dirty="0"/>
            </a:br>
            <a:r>
              <a:rPr lang="en-ZA" sz="5400" dirty="0" err="1"/>
              <a:t>Ja</a:t>
            </a:r>
            <a:r>
              <a:rPr lang="en-ZA" sz="5400" dirty="0"/>
              <a:t>, U lei my </a:t>
            </a:r>
            <a:r>
              <a:rPr lang="en-ZA" sz="5400" dirty="0" err="1"/>
              <a:t>deur</a:t>
            </a:r>
            <a:r>
              <a:rPr lang="en-ZA" sz="5400" dirty="0"/>
              <a:t> die </a:t>
            </a:r>
            <a:r>
              <a:rPr lang="en-ZA" sz="5400" dirty="0" err="1"/>
              <a:t>vlamme</a:t>
            </a:r>
            <a:br>
              <a:rPr lang="en-ZA" sz="5400" dirty="0"/>
            </a:br>
            <a:r>
              <a:rPr lang="en-ZA" sz="5400" dirty="0" err="1"/>
              <a:t>Deur</a:t>
            </a:r>
            <a:r>
              <a:rPr lang="en-ZA" sz="5400" dirty="0"/>
              <a:t> </a:t>
            </a:r>
            <a:r>
              <a:rPr lang="en-ZA" sz="5400" dirty="0" err="1"/>
              <a:t>donker</a:t>
            </a:r>
            <a:r>
              <a:rPr lang="en-ZA" sz="5400" dirty="0"/>
              <a:t> </a:t>
            </a:r>
            <a:r>
              <a:rPr lang="en-ZA" sz="5400" dirty="0" err="1"/>
              <a:t>nagte</a:t>
            </a:r>
            <a:br>
              <a:rPr lang="en-ZA" sz="5400" dirty="0"/>
            </a:br>
            <a:r>
              <a:rPr lang="en-ZA" sz="5400" dirty="0"/>
              <a:t>Is </a:t>
            </a:r>
            <a:r>
              <a:rPr lang="en-ZA" sz="5400" dirty="0" err="1"/>
              <a:t>daar</a:t>
            </a:r>
            <a:r>
              <a:rPr lang="en-ZA" sz="5400" dirty="0"/>
              <a:t> </a:t>
            </a:r>
            <a:r>
              <a:rPr lang="en-ZA" sz="5400" dirty="0" err="1"/>
              <a:t>niemand</a:t>
            </a:r>
            <a:r>
              <a:rPr lang="en-ZA" sz="5400" dirty="0"/>
              <a:t> </a:t>
            </a:r>
            <a:r>
              <a:rPr lang="en-ZA" sz="5400" dirty="0" err="1"/>
              <a:t>nader</a:t>
            </a:r>
            <a:endParaRPr lang="en-ZA" sz="5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err="1"/>
              <a:t>Ek</a:t>
            </a:r>
            <a:r>
              <a:rPr lang="en-ZA" sz="5400" dirty="0"/>
              <a:t> ken U as 'n Vader</a:t>
            </a:r>
            <a:br>
              <a:rPr lang="en-ZA" sz="5400" dirty="0"/>
            </a:br>
            <a:r>
              <a:rPr lang="en-ZA" sz="5400" dirty="0" err="1"/>
              <a:t>Ek</a:t>
            </a:r>
            <a:r>
              <a:rPr lang="en-ZA" sz="5400" dirty="0"/>
              <a:t> ken U as 'n </a:t>
            </a:r>
            <a:r>
              <a:rPr lang="en-ZA" sz="5400" dirty="0" err="1"/>
              <a:t>Vriend</a:t>
            </a:r>
            <a:br>
              <a:rPr lang="en-ZA" sz="5400" dirty="0"/>
            </a:br>
            <a:r>
              <a:rPr lang="en-ZA" sz="5400" dirty="0"/>
              <a:t>En </a:t>
            </a:r>
            <a:r>
              <a:rPr lang="en-ZA" sz="5400" dirty="0" err="1"/>
              <a:t>ek</a:t>
            </a:r>
            <a:r>
              <a:rPr lang="en-ZA" sz="5400" dirty="0"/>
              <a:t> </a:t>
            </a:r>
            <a:r>
              <a:rPr lang="en-ZA" sz="5400" dirty="0" err="1"/>
              <a:t>beleef</a:t>
            </a:r>
            <a:r>
              <a:rPr lang="en-ZA" sz="5400" dirty="0"/>
              <a:t> </a:t>
            </a:r>
            <a:br>
              <a:rPr lang="en-ZA" sz="5400" dirty="0"/>
            </a:br>
            <a:r>
              <a:rPr lang="en-ZA" sz="5400" dirty="0"/>
              <a:t>die </a:t>
            </a:r>
            <a:r>
              <a:rPr lang="en-ZA" sz="5400" dirty="0" err="1"/>
              <a:t>goedheid</a:t>
            </a:r>
            <a:r>
              <a:rPr lang="en-ZA" sz="5400" dirty="0"/>
              <a:t> van God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a:t>U’s heel my </a:t>
            </a:r>
            <a:r>
              <a:rPr lang="en-ZA" sz="5400" dirty="0" err="1"/>
              <a:t>lewe</a:t>
            </a:r>
            <a:r>
              <a:rPr lang="en-ZA" sz="5400" dirty="0"/>
              <a:t> so </a:t>
            </a:r>
            <a:r>
              <a:rPr lang="en-ZA" sz="5400" dirty="0" err="1"/>
              <a:t>getrou</a:t>
            </a:r>
            <a:br>
              <a:rPr lang="en-ZA" sz="5400" dirty="0"/>
            </a:br>
            <a:r>
              <a:rPr lang="en-ZA" sz="5400" dirty="0" err="1"/>
              <a:t>Deur</a:t>
            </a:r>
            <a:r>
              <a:rPr lang="en-ZA" sz="5400" dirty="0"/>
              <a:t> my </a:t>
            </a:r>
            <a:r>
              <a:rPr lang="en-ZA" sz="5400" dirty="0" err="1"/>
              <a:t>lewe</a:t>
            </a:r>
            <a:r>
              <a:rPr lang="en-ZA" sz="5400" dirty="0"/>
              <a:t> was U so, so </a:t>
            </a:r>
            <a:r>
              <a:rPr lang="en-ZA" sz="5400" dirty="0" err="1"/>
              <a:t>goed</a:t>
            </a:r>
            <a:br>
              <a:rPr lang="en-ZA" sz="5400" dirty="0"/>
            </a:br>
            <a:r>
              <a:rPr lang="en-ZA" sz="5400" dirty="0"/>
              <a:t>Met </a:t>
            </a:r>
            <a:r>
              <a:rPr lang="en-ZA" sz="5400" dirty="0" err="1"/>
              <a:t>elke</a:t>
            </a:r>
            <a:r>
              <a:rPr lang="en-ZA" sz="5400" dirty="0"/>
              <a:t> </a:t>
            </a:r>
            <a:r>
              <a:rPr lang="en-ZA" sz="5400" dirty="0" err="1"/>
              <a:t>asem</a:t>
            </a:r>
            <a:r>
              <a:rPr lang="en-ZA" sz="5400" dirty="0"/>
              <a:t> </a:t>
            </a:r>
            <a:r>
              <a:rPr lang="en-ZA" sz="5400" dirty="0" err="1"/>
              <a:t>wat</a:t>
            </a:r>
            <a:r>
              <a:rPr lang="en-ZA" sz="5400" dirty="0"/>
              <a:t> </a:t>
            </a:r>
            <a:r>
              <a:rPr lang="en-ZA" sz="5400" dirty="0" err="1"/>
              <a:t>ek</a:t>
            </a:r>
            <a:r>
              <a:rPr lang="en-ZA" sz="5400" dirty="0"/>
              <a:t> </a:t>
            </a:r>
            <a:r>
              <a:rPr lang="en-ZA" sz="5400" dirty="0" err="1"/>
              <a:t>oor</a:t>
            </a:r>
            <a:r>
              <a:rPr lang="en-ZA" sz="5400" dirty="0"/>
              <a:t> het</a:t>
            </a:r>
            <a:br>
              <a:rPr lang="en-ZA" sz="5400" dirty="0"/>
            </a:br>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0"/>
            <a:ext cx="9644130" cy="6858000"/>
          </a:xfrm>
        </p:spPr>
        <p:txBody>
          <a:bodyPr>
            <a:noAutofit/>
          </a:bodyPr>
          <a:lstStyle/>
          <a:p>
            <a:r>
              <a:rPr lang="en-ZA" sz="4800" dirty="0"/>
              <a:t> </a:t>
            </a:r>
            <a:r>
              <a:rPr lang="en-ZA" sz="5400" dirty="0"/>
              <a:t>U guns en U </a:t>
            </a:r>
            <a:r>
              <a:rPr lang="en-ZA" sz="5400" dirty="0" err="1"/>
              <a:t>goedheid</a:t>
            </a:r>
            <a:r>
              <a:rPr lang="en-ZA" sz="5400" dirty="0"/>
              <a:t>, </a:t>
            </a:r>
            <a:r>
              <a:rPr lang="en-ZA" sz="5400" dirty="0" err="1"/>
              <a:t>Heer</a:t>
            </a:r>
            <a:br>
              <a:rPr lang="en-ZA" sz="5400" dirty="0"/>
            </a:br>
            <a:r>
              <a:rPr lang="en-ZA" sz="5400" dirty="0"/>
              <a:t> Is </a:t>
            </a:r>
            <a:r>
              <a:rPr lang="en-ZA" sz="5400" dirty="0" err="1"/>
              <a:t>altyd</a:t>
            </a:r>
            <a:r>
              <a:rPr lang="en-ZA" sz="5400" dirty="0"/>
              <a:t> by my </a:t>
            </a:r>
            <a:br>
              <a:rPr lang="en-ZA" sz="5400" dirty="0"/>
            </a:br>
            <a:r>
              <a:rPr lang="en-ZA" sz="5400" dirty="0"/>
              <a:t>U guns en U </a:t>
            </a:r>
            <a:r>
              <a:rPr lang="en-ZA" sz="5400" dirty="0" err="1"/>
              <a:t>goedheid</a:t>
            </a:r>
            <a:r>
              <a:rPr lang="en-ZA" sz="5400" dirty="0"/>
              <a:t>, </a:t>
            </a:r>
            <a:r>
              <a:rPr lang="en-ZA" sz="5400" dirty="0" err="1"/>
              <a:t>Heer</a:t>
            </a:r>
            <a:br>
              <a:rPr lang="en-ZA" sz="5400" dirty="0"/>
            </a:br>
            <a:r>
              <a:rPr lang="en-ZA" sz="5400" dirty="0"/>
              <a:t> Is </a:t>
            </a:r>
            <a:r>
              <a:rPr lang="en-ZA" sz="5400" dirty="0" err="1"/>
              <a:t>altyd</a:t>
            </a:r>
            <a:r>
              <a:rPr lang="en-ZA" sz="5400" dirty="0"/>
              <a:t> by my</a:t>
            </a:r>
            <a:br>
              <a:rPr lang="en-ZA" sz="5400" dirty="0"/>
            </a:br>
            <a:r>
              <a:rPr lang="en-ZA" sz="5400" dirty="0"/>
              <a:t> </a:t>
            </a:r>
            <a:r>
              <a:rPr lang="en-ZA" sz="5400" dirty="0" err="1"/>
              <a:t>Ek</a:t>
            </a:r>
            <a:r>
              <a:rPr lang="en-ZA" sz="5400" dirty="0"/>
              <a:t> is </a:t>
            </a:r>
            <a:r>
              <a:rPr lang="en-ZA" sz="5400" dirty="0" err="1"/>
              <a:t>oorgegee</a:t>
            </a:r>
            <a:r>
              <a:rPr lang="en-ZA" sz="5400" dirty="0"/>
              <a:t>, </a:t>
            </a:r>
            <a:r>
              <a:rPr lang="en-ZA" sz="5400" dirty="0" err="1"/>
              <a:t>Ek</a:t>
            </a:r>
            <a:r>
              <a:rPr lang="en-ZA" sz="5400" dirty="0"/>
              <a:t> </a:t>
            </a:r>
            <a:r>
              <a:rPr lang="en-ZA" sz="5400" dirty="0" err="1"/>
              <a:t>behoort</a:t>
            </a:r>
            <a:r>
              <a:rPr lang="en-ZA" sz="5400" dirty="0"/>
              <a:t> </a:t>
            </a:r>
            <a:r>
              <a:rPr lang="en-ZA" sz="5400" dirty="0" err="1"/>
              <a:t>aan</a:t>
            </a:r>
            <a:r>
              <a:rPr lang="en-ZA" sz="5400" dirty="0"/>
              <a:t> U</a:t>
            </a:r>
            <a:br>
              <a:rPr lang="en-ZA" sz="5400" dirty="0"/>
            </a:br>
            <a:r>
              <a:rPr lang="en-ZA" sz="5400" dirty="0"/>
              <a:t> </a:t>
            </a:r>
            <a:r>
              <a:rPr lang="en-ZA" sz="5400" dirty="0" err="1"/>
              <a:t>Ek</a:t>
            </a:r>
            <a:r>
              <a:rPr lang="en-ZA" sz="5400" dirty="0"/>
              <a:t> gee U </a:t>
            </a:r>
            <a:r>
              <a:rPr lang="en-ZA" sz="5400" dirty="0" err="1"/>
              <a:t>alles</a:t>
            </a:r>
            <a:r>
              <a:rPr lang="en-ZA" sz="5400" dirty="0"/>
              <a:t>, </a:t>
            </a:r>
            <a:r>
              <a:rPr lang="en-ZA" sz="5400" dirty="0" err="1"/>
              <a:t>Heer</a:t>
            </a:r>
            <a:br>
              <a:rPr lang="en-ZA" sz="5400" dirty="0"/>
            </a:br>
            <a:r>
              <a:rPr lang="en-ZA" sz="5400" dirty="0"/>
              <a:t> U guns en U </a:t>
            </a:r>
            <a:r>
              <a:rPr lang="en-ZA" sz="5400" dirty="0" err="1"/>
              <a:t>goedheid</a:t>
            </a:r>
            <a:r>
              <a:rPr lang="en-ZA" sz="5400" dirty="0"/>
              <a:t>, </a:t>
            </a:r>
            <a:r>
              <a:rPr lang="en-ZA" sz="5400" dirty="0" err="1"/>
              <a:t>Heer</a:t>
            </a:r>
            <a:br>
              <a:rPr lang="en-ZA" sz="5400" dirty="0"/>
            </a:br>
            <a:r>
              <a:rPr lang="en-ZA" sz="5400" dirty="0"/>
              <a:t> Is </a:t>
            </a:r>
            <a:r>
              <a:rPr lang="en-ZA" sz="5400" dirty="0" err="1"/>
              <a:t>altyd</a:t>
            </a:r>
            <a:r>
              <a:rPr lang="en-ZA" sz="5400" dirty="0"/>
              <a:t> by my </a:t>
            </a:r>
            <a:endParaRPr lang="en-ZA"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175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a:t>U’s heel my </a:t>
            </a:r>
            <a:r>
              <a:rPr lang="en-ZA" sz="5400" dirty="0" err="1"/>
              <a:t>lewe</a:t>
            </a:r>
            <a:r>
              <a:rPr lang="en-ZA" sz="5400" dirty="0"/>
              <a:t> so </a:t>
            </a:r>
            <a:r>
              <a:rPr lang="en-ZA" sz="5400" dirty="0" err="1"/>
              <a:t>getrou</a:t>
            </a:r>
            <a:br>
              <a:rPr lang="en-ZA" sz="5400" dirty="0"/>
            </a:br>
            <a:r>
              <a:rPr lang="en-ZA" sz="5400" dirty="0" err="1"/>
              <a:t>Deur</a:t>
            </a:r>
            <a:r>
              <a:rPr lang="en-ZA" sz="5400" dirty="0"/>
              <a:t> my </a:t>
            </a:r>
            <a:r>
              <a:rPr lang="en-ZA" sz="5400" dirty="0" err="1"/>
              <a:t>lewe</a:t>
            </a:r>
            <a:r>
              <a:rPr lang="en-ZA" sz="5400" dirty="0"/>
              <a:t> was U so, so </a:t>
            </a:r>
            <a:r>
              <a:rPr lang="en-ZA" sz="5400" dirty="0" err="1"/>
              <a:t>goed</a:t>
            </a:r>
            <a:br>
              <a:rPr lang="en-ZA" sz="5400" dirty="0"/>
            </a:br>
            <a:r>
              <a:rPr lang="en-ZA" sz="5400" dirty="0"/>
              <a:t>Met </a:t>
            </a:r>
            <a:r>
              <a:rPr lang="en-ZA" sz="5400" dirty="0" err="1"/>
              <a:t>elke</a:t>
            </a:r>
            <a:r>
              <a:rPr lang="en-ZA" sz="5400" dirty="0"/>
              <a:t> </a:t>
            </a:r>
            <a:r>
              <a:rPr lang="en-ZA" sz="5400" dirty="0" err="1"/>
              <a:t>asem</a:t>
            </a:r>
            <a:r>
              <a:rPr lang="en-ZA" sz="5400" dirty="0"/>
              <a:t> </a:t>
            </a:r>
            <a:r>
              <a:rPr lang="en-ZA" sz="5400" dirty="0" err="1"/>
              <a:t>wat</a:t>
            </a:r>
            <a:r>
              <a:rPr lang="en-ZA" sz="5400" dirty="0"/>
              <a:t> </a:t>
            </a:r>
            <a:r>
              <a:rPr lang="en-ZA" sz="5400" dirty="0" err="1"/>
              <a:t>ek</a:t>
            </a:r>
            <a:r>
              <a:rPr lang="en-ZA" sz="5400" dirty="0"/>
              <a:t> </a:t>
            </a:r>
            <a:r>
              <a:rPr lang="en-ZA" sz="5400" dirty="0" err="1"/>
              <a:t>oor</a:t>
            </a:r>
            <a:r>
              <a:rPr lang="en-ZA" sz="5400" dirty="0"/>
              <a:t> het</a:t>
            </a:r>
            <a:br>
              <a:rPr lang="en-ZA" sz="5400" dirty="0"/>
            </a:br>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br>
              <a:rPr lang="en-ZA" sz="5400" dirty="0"/>
            </a:br>
            <a:r>
              <a:rPr lang="en-ZA" sz="5400" dirty="0"/>
              <a:t>Sal </a:t>
            </a:r>
            <a:r>
              <a:rPr lang="en-ZA" sz="5400" dirty="0" err="1"/>
              <a:t>ek</a:t>
            </a:r>
            <a:r>
              <a:rPr lang="en-ZA" sz="5400" dirty="0"/>
              <a:t> sing </a:t>
            </a:r>
            <a:br>
              <a:rPr lang="en-ZA" sz="5400" dirty="0"/>
            </a:br>
            <a:r>
              <a:rPr lang="en-ZA" sz="5400" dirty="0"/>
              <a:t>van die </a:t>
            </a:r>
            <a:r>
              <a:rPr lang="en-ZA" sz="5400" dirty="0" err="1"/>
              <a:t>goedheid</a:t>
            </a:r>
            <a:r>
              <a:rPr lang="en-ZA" sz="5400" dirty="0"/>
              <a:t> van God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76400"/>
          </a:xfrm>
        </p:spPr>
        <p:txBody>
          <a:bodyPr>
            <a:noAutofit/>
          </a:bodyPr>
          <a:lstStyle/>
          <a:p>
            <a:r>
              <a:rPr lang="en-US" sz="6000" b="1" dirty="0"/>
              <a:t>A33   FOR YOUR </a:t>
            </a:r>
            <a:br>
              <a:rPr lang="en-US" sz="6000" b="1" dirty="0"/>
            </a:br>
            <a:r>
              <a:rPr lang="en-US" sz="6000" b="1" dirty="0"/>
              <a:t>NAME IS HOLY</a:t>
            </a:r>
          </a:p>
        </p:txBody>
      </p:sp>
      <p:sp>
        <p:nvSpPr>
          <p:cNvPr id="3" name="Subtitle 2"/>
          <p:cNvSpPr>
            <a:spLocks noGrp="1"/>
          </p:cNvSpPr>
          <p:nvPr>
            <p:ph type="subTitle" idx="1"/>
          </p:nvPr>
        </p:nvSpPr>
        <p:spPr>
          <a:xfrm>
            <a:off x="0" y="1676400"/>
            <a:ext cx="9144000" cy="5181600"/>
          </a:xfrm>
        </p:spPr>
        <p:txBody>
          <a:bodyPr>
            <a:normAutofit lnSpcReduction="10000"/>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the Holy of Holies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through the blood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 the Lamb</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to worship You only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to honour I Am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0-9BC2-49F7-5C00-37C788581663}"/>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Lord I  worship You, </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 worship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Lord I  worship You, </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 worship You</a:t>
            </a:r>
            <a:br>
              <a:rPr lang="en-ZA" sz="5400" kern="100" dirty="0">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For Your name is holy </a:t>
            </a:r>
            <a:r>
              <a:rPr lang="en-ZA" sz="5400" kern="0" dirty="0" err="1">
                <a:effectLst/>
                <a:latin typeface="Calibri" panose="020F0502020204030204" pitchFamily="34" charset="0"/>
                <a:ea typeface="Times New Roman" panose="02020603050405020304" pitchFamily="18" charset="0"/>
                <a:cs typeface="Calibri" panose="020F0502020204030204" pitchFamily="34" charset="0"/>
              </a:rPr>
              <a:t>holy</a:t>
            </a:r>
            <a:r>
              <a:rPr lang="en-ZA" sz="5400" kern="0" dirty="0">
                <a:effectLst/>
                <a:latin typeface="Calibri" panose="020F0502020204030204" pitchFamily="34" charset="0"/>
                <a:ea typeface="Times New Roman" panose="02020603050405020304" pitchFamily="18" charset="0"/>
                <a:cs typeface="Calibri" panose="020F0502020204030204" pitchFamily="34" charset="0"/>
              </a:rPr>
              <a:t> Lord</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rPr>
              <a:t>For Your name is holy </a:t>
            </a:r>
            <a:r>
              <a:rPr lang="en-ZA" sz="5400" kern="0" dirty="0" err="1">
                <a:effectLst/>
                <a:latin typeface="Calibri" panose="020F0502020204030204" pitchFamily="34" charset="0"/>
                <a:ea typeface="Times New Roman" panose="02020603050405020304" pitchFamily="18" charset="0"/>
              </a:rPr>
              <a:t>holy</a:t>
            </a:r>
            <a:r>
              <a:rPr lang="en-ZA" sz="5400" kern="0" dirty="0">
                <a:effectLst/>
                <a:latin typeface="Calibri" panose="020F0502020204030204" pitchFamily="34" charset="0"/>
                <a:ea typeface="Times New Roman" panose="02020603050405020304" pitchFamily="18" charset="0"/>
              </a:rPr>
              <a:t> Lord	</a:t>
            </a:r>
            <a:endParaRPr lang="en-ZA" sz="5400" dirty="0"/>
          </a:p>
        </p:txBody>
      </p:sp>
    </p:spTree>
    <p:extLst>
      <p:ext uri="{BB962C8B-B14F-4D97-AF65-F5344CB8AC3E}">
        <p14:creationId xmlns:p14="http://schemas.microsoft.com/office/powerpoint/2010/main" val="4087560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0"/>
            <a:ext cx="9144000" cy="61722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the Holy of Holies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through the blood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 the Lamb</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to worship You only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 enter to honour I Am </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217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0-9BC2-49F7-5C00-37C788581663}"/>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Lord I  worship You, </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 worship You, </a:t>
            </a:r>
            <a:br>
              <a:rPr lang="en-ZA" sz="5400" kern="100" dirty="0">
                <a:effectLst/>
                <a:latin typeface="Calibri" panose="020F0502020204030204" pitchFamily="34" charset="0"/>
                <a:ea typeface="Calibri" panose="020F0502020204030204" pitchFamily="34" charset="0"/>
                <a:cs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Lord I  worship You, </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I worship You</a:t>
            </a:r>
            <a:endParaRPr lang="en-ZA" sz="5400" dirty="0"/>
          </a:p>
        </p:txBody>
      </p:sp>
    </p:spTree>
    <p:extLst>
      <p:ext uri="{BB962C8B-B14F-4D97-AF65-F5344CB8AC3E}">
        <p14:creationId xmlns:p14="http://schemas.microsoft.com/office/powerpoint/2010/main" val="1627650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0-9BC2-49F7-5C00-37C788581663}"/>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effectLst/>
                <a:latin typeface="Calibri" panose="020F0502020204030204" pitchFamily="34" charset="0"/>
                <a:ea typeface="Times New Roman" panose="02020603050405020304" pitchFamily="18" charset="0"/>
                <a:cs typeface="Calibri" panose="020F0502020204030204" pitchFamily="34" charset="0"/>
              </a:rPr>
              <a:t>For Your name is </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cs typeface="Calibri" panose="020F0502020204030204" pitchFamily="34" charset="0"/>
              </a:rPr>
              <a:t>holy </a:t>
            </a:r>
            <a:r>
              <a:rPr lang="en-ZA" sz="5400" kern="0" dirty="0" err="1">
                <a:effectLst/>
                <a:latin typeface="Calibri" panose="020F0502020204030204" pitchFamily="34" charset="0"/>
                <a:ea typeface="Times New Roman" panose="02020603050405020304" pitchFamily="18" charset="0"/>
                <a:cs typeface="Calibri" panose="020F0502020204030204" pitchFamily="34" charset="0"/>
              </a:rPr>
              <a:t>holy</a:t>
            </a:r>
            <a:r>
              <a:rPr lang="en-ZA" sz="5400" kern="0" dirty="0">
                <a:effectLst/>
                <a:latin typeface="Calibri" panose="020F0502020204030204" pitchFamily="34" charset="0"/>
                <a:ea typeface="Times New Roman" panose="02020603050405020304" pitchFamily="18" charset="0"/>
                <a:cs typeface="Calibri" panose="020F0502020204030204" pitchFamily="34" charset="0"/>
              </a:rPr>
              <a:t> Lord</a:t>
            </a:r>
            <a:br>
              <a:rPr lang="en-ZA" sz="5400" kern="0" dirty="0">
                <a:effectLst/>
                <a:latin typeface="Calibri" panose="020F0502020204030204" pitchFamily="34" charset="0"/>
                <a:ea typeface="Times New Roman" panose="02020603050405020304" pitchFamily="18" charset="0"/>
                <a:cs typeface="Calibri" panose="020F0502020204030204" pitchFamily="34" charset="0"/>
              </a:rPr>
            </a:br>
            <a:r>
              <a:rPr lang="en-ZA" sz="5400" kern="0" dirty="0">
                <a:effectLst/>
                <a:latin typeface="Calibri" panose="020F0502020204030204" pitchFamily="34" charset="0"/>
                <a:ea typeface="Times New Roman" panose="02020603050405020304" pitchFamily="18" charset="0"/>
              </a:rPr>
              <a:t>For Your name is </a:t>
            </a:r>
            <a:br>
              <a:rPr lang="en-ZA" sz="5400" kern="0" dirty="0">
                <a:effectLst/>
                <a:latin typeface="Calibri" panose="020F0502020204030204" pitchFamily="34" charset="0"/>
                <a:ea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rPr>
              <a:t>holy </a:t>
            </a:r>
            <a:r>
              <a:rPr lang="en-ZA" sz="5400" kern="0" dirty="0" err="1">
                <a:effectLst/>
                <a:latin typeface="Calibri" panose="020F0502020204030204" pitchFamily="34" charset="0"/>
                <a:ea typeface="Times New Roman" panose="02020603050405020304" pitchFamily="18" charset="0"/>
              </a:rPr>
              <a:t>holy</a:t>
            </a:r>
            <a:r>
              <a:rPr lang="en-ZA" sz="5400" kern="0" dirty="0">
                <a:effectLst/>
                <a:latin typeface="Calibri" panose="020F0502020204030204" pitchFamily="34" charset="0"/>
                <a:ea typeface="Times New Roman" panose="02020603050405020304" pitchFamily="18" charset="0"/>
              </a:rPr>
              <a:t> Lord	</a:t>
            </a:r>
            <a:br>
              <a:rPr lang="en-ZA" sz="5400" kern="0" dirty="0">
                <a:effectLst/>
                <a:latin typeface="Calibri" panose="020F0502020204030204" pitchFamily="34" charset="0"/>
                <a:ea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rPr>
              <a:t>For Your name is </a:t>
            </a:r>
            <a:br>
              <a:rPr lang="en-ZA" sz="5400" kern="0" dirty="0">
                <a:effectLst/>
                <a:latin typeface="Calibri" panose="020F0502020204030204" pitchFamily="34" charset="0"/>
                <a:ea typeface="Times New Roman" panose="02020603050405020304" pitchFamily="18" charset="0"/>
              </a:rPr>
            </a:br>
            <a:r>
              <a:rPr lang="en-ZA" sz="5400" kern="0" dirty="0">
                <a:effectLst/>
                <a:latin typeface="Calibri" panose="020F0502020204030204" pitchFamily="34" charset="0"/>
                <a:ea typeface="Times New Roman" panose="02020603050405020304" pitchFamily="18" charset="0"/>
              </a:rPr>
              <a:t>holy </a:t>
            </a:r>
            <a:r>
              <a:rPr lang="en-ZA" sz="5400" kern="0" dirty="0" err="1">
                <a:effectLst/>
                <a:latin typeface="Calibri" panose="020F0502020204030204" pitchFamily="34" charset="0"/>
                <a:ea typeface="Times New Roman" panose="02020603050405020304" pitchFamily="18" charset="0"/>
              </a:rPr>
              <a:t>holy</a:t>
            </a:r>
            <a:r>
              <a:rPr lang="en-ZA" sz="5400" kern="0" dirty="0">
                <a:effectLst/>
                <a:latin typeface="Calibri" panose="020F0502020204030204" pitchFamily="34" charset="0"/>
                <a:ea typeface="Times New Roman" panose="02020603050405020304" pitchFamily="18" charset="0"/>
              </a:rPr>
              <a:t> Lord	</a:t>
            </a:r>
            <a:endParaRPr lang="en-ZA" sz="5400" dirty="0"/>
          </a:p>
        </p:txBody>
      </p:sp>
    </p:spTree>
    <p:extLst>
      <p:ext uri="{BB962C8B-B14F-4D97-AF65-F5344CB8AC3E}">
        <p14:creationId xmlns:p14="http://schemas.microsoft.com/office/powerpoint/2010/main" val="3562944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76400"/>
          </a:xfrm>
        </p:spPr>
        <p:txBody>
          <a:bodyPr>
            <a:noAutofit/>
          </a:bodyPr>
          <a:lstStyle/>
          <a:p>
            <a:r>
              <a:rPr lang="en-US" sz="6000" b="1" dirty="0"/>
              <a:t>A38 JESUS KONING JESUS</a:t>
            </a:r>
          </a:p>
        </p:txBody>
      </p:sp>
      <p:sp>
        <p:nvSpPr>
          <p:cNvPr id="3" name="Subtitle 2"/>
          <p:cNvSpPr>
            <a:spLocks noGrp="1"/>
          </p:cNvSpPr>
          <p:nvPr>
            <p:ph type="subTitle" idx="1"/>
          </p:nvPr>
        </p:nvSpPr>
        <p:spPr>
          <a:xfrm>
            <a:off x="0" y="1676400"/>
            <a:ext cx="9144000" cy="5181600"/>
          </a:xfrm>
        </p:spPr>
        <p:txBody>
          <a:bodyPr>
            <a:normAutofit lnSpcReduction="10000"/>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endPar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0-9BC2-49F7-5C00-37C788581663}"/>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b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b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520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Naam </a:t>
            </a:r>
            <a:r>
              <a:rPr lang="en-ZA" sz="54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a:t>
            </a: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alle name</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Hoog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verhewe</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Heer</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bring U al die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Opperheer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16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28600" y="2286000"/>
            <a:ext cx="8785225" cy="4114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Kom loof die Heer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alle knegte van die Heer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Wat snags in die huis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van die Here staan</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
        <p:nvSpPr>
          <p:cNvPr id="3075" name="Rectangle 3"/>
          <p:cNvSpPr>
            <a:spLocks noGrp="1" noChangeArrowheads="1"/>
          </p:cNvSpPr>
          <p:nvPr>
            <p:ph type="title"/>
          </p:nvPr>
        </p:nvSpPr>
        <p:spPr>
          <a:xfrm>
            <a:off x="0" y="228600"/>
            <a:ext cx="9144000" cy="1676400"/>
          </a:xfrm>
          <a:noFill/>
          <a:ln/>
        </p:spPr>
        <p:txBody>
          <a:bodyPr anchorCtr="1"/>
          <a:lstStyle/>
          <a:p>
            <a:r>
              <a:rPr lang="en-US" sz="6000" b="1" dirty="0">
                <a:solidFill>
                  <a:schemeClr val="tx1"/>
                </a:solidFill>
                <a:latin typeface="Calibri" panose="020F0502020204030204" pitchFamily="34" charset="0"/>
                <a:ea typeface="Calibri" panose="020F0502020204030204" pitchFamily="34" charset="0"/>
                <a:cs typeface="Calibri" panose="020F0502020204030204" pitchFamily="34" charset="0"/>
              </a:rPr>
              <a:t>S224    KOM LOOF DIE HEER</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a:extLst>
            <a:ext uri="{FF2B5EF4-FFF2-40B4-BE49-F238E27FC236}">
              <a16:creationId xmlns:a16="http://schemas.microsoft.com/office/drawing/2014/main" id="{BB2A9801-A444-E942-1137-81C7401CB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C54D3-F7B7-C35D-C419-070583FAFFC6}"/>
              </a:ext>
            </a:extLst>
          </p:cNvPr>
          <p:cNvSpPr>
            <a:spLocks noGrp="1"/>
          </p:cNvSpPr>
          <p:nvPr>
            <p:ph type="title"/>
          </p:nvPr>
        </p:nvSpPr>
        <p:spPr>
          <a:xfrm>
            <a:off x="0" y="0"/>
            <a:ext cx="9144000" cy="68580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 Koning Jesus</a:t>
            </a:r>
            <a:b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Geen</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ander</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naam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soos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Jesus</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buig</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nou</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voor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neer</a:t>
            </a:r>
            <a:b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aanbid</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U as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Koning</a:t>
            </a:r>
            <a:b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ons</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Heer</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732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a:extLst>
            <a:ext uri="{FF2B5EF4-FFF2-40B4-BE49-F238E27FC236}">
              <a16:creationId xmlns:a16="http://schemas.microsoft.com/office/drawing/2014/main" id="{7CE4F310-F538-8788-282D-5862E4D80E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D89B219-0943-E6E9-5EA0-34D0E3798AE0}"/>
              </a:ext>
            </a:extLst>
          </p:cNvPr>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Naam </a:t>
            </a:r>
            <a:r>
              <a:rPr lang="en-ZA" sz="54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bo</a:t>
            </a: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alle name</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Hoog </a:t>
            </a:r>
            <a:r>
              <a:rPr lang="en-ZA" sz="54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verhewe</a:t>
            </a: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 Heer</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Ons bring U al die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ZA" sz="5400" kern="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Opperheer</a:t>
            </a: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747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a:extLst>
            <a:ext uri="{FF2B5EF4-FFF2-40B4-BE49-F238E27FC236}">
              <a16:creationId xmlns:a16="http://schemas.microsoft.com/office/drawing/2014/main" id="{DC2C3F95-E55D-E56E-4747-C80C194409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53931A-B471-4A15-374E-4E9AFCBAEAEA}"/>
              </a:ext>
            </a:extLst>
          </p:cNvPr>
          <p:cNvSpPr>
            <a:spLocks noGrp="1"/>
          </p:cNvSpPr>
          <p:nvPr>
            <p:ph type="subTitle" idx="1"/>
          </p:nvPr>
        </p:nvSpPr>
        <p:spPr>
          <a:xfrm>
            <a:off x="0" y="914400"/>
            <a:ext cx="9144000" cy="5943600"/>
          </a:xfrm>
        </p:spPr>
        <p:txBody>
          <a:bodyPr>
            <a:normAutofit/>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Jesus</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ZA" sz="5400" kern="0" dirty="0">
                <a:solidFill>
                  <a:schemeClr val="tx1"/>
                </a:solidFill>
                <a:latin typeface="Calibri" panose="020F0502020204030204" pitchFamily="34" charset="0"/>
                <a:ea typeface="Calibri" panose="020F0502020204030204" pitchFamily="34" charset="0"/>
                <a:cs typeface="Calibri" panose="020F0502020204030204" pitchFamily="34" charset="0"/>
              </a:rPr>
              <a:t>Koning Jesus</a:t>
            </a:r>
            <a:endParaRPr lang="en-ZA" sz="5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287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1820174"/>
            <a:ext cx="9144000" cy="5037826"/>
          </a:xfrm>
        </p:spPr>
        <p:txBody>
          <a:bodyPr/>
          <a:lstStyle/>
          <a:p>
            <a:r>
              <a:rPr lang="nl-NL" sz="5400" dirty="0">
                <a:solidFill>
                  <a:schemeClr val="tx1"/>
                </a:solidFill>
              </a:rPr>
              <a:t>God is hier </a:t>
            </a:r>
            <a:r>
              <a:rPr lang="nl-NL" sz="5400" dirty="0" err="1">
                <a:solidFill>
                  <a:schemeClr val="tx1"/>
                </a:solidFill>
              </a:rPr>
              <a:t>teenwoordig</a:t>
            </a:r>
            <a:r>
              <a:rPr lang="nl-NL" sz="5400" dirty="0">
                <a:solidFill>
                  <a:schemeClr val="tx1"/>
                </a:solidFill>
              </a:rPr>
              <a:t>;</a:t>
            </a:r>
            <a:br>
              <a:rPr lang="en-ZA" sz="5400" dirty="0">
                <a:solidFill>
                  <a:schemeClr val="tx1"/>
                </a:solidFill>
              </a:rPr>
            </a:br>
            <a:r>
              <a:rPr lang="nl-NL" sz="5400" dirty="0">
                <a:solidFill>
                  <a:schemeClr val="tx1"/>
                </a:solidFill>
              </a:rPr>
              <a:t>laat ons biddend nader,</a:t>
            </a:r>
            <a:br>
              <a:rPr lang="en-ZA" sz="5400" dirty="0">
                <a:solidFill>
                  <a:schemeClr val="tx1"/>
                </a:solidFill>
              </a:rPr>
            </a:br>
            <a:r>
              <a:rPr lang="nl-NL" sz="5400" dirty="0">
                <a:solidFill>
                  <a:schemeClr val="tx1"/>
                </a:solidFill>
              </a:rPr>
              <a:t>hier waar ons </a:t>
            </a:r>
            <a:br>
              <a:rPr lang="nl-NL" sz="5400" dirty="0">
                <a:solidFill>
                  <a:schemeClr val="tx1"/>
                </a:solidFill>
              </a:rPr>
            </a:br>
            <a:r>
              <a:rPr lang="nl-NL" sz="5400" dirty="0">
                <a:solidFill>
                  <a:schemeClr val="tx1"/>
                </a:solidFill>
              </a:rPr>
              <a:t>voor Hom vergader</a:t>
            </a:r>
            <a:endParaRPr lang="en-ZA" sz="5400" dirty="0">
              <a:solidFill>
                <a:schemeClr val="tx1"/>
              </a:solidFill>
            </a:endParaRPr>
          </a:p>
        </p:txBody>
      </p:sp>
      <p:sp>
        <p:nvSpPr>
          <p:cNvPr id="7" name="Subtitle 6"/>
          <p:cNvSpPr>
            <a:spLocks noGrp="1"/>
          </p:cNvSpPr>
          <p:nvPr>
            <p:ph type="subTitle" idx="1"/>
          </p:nvPr>
        </p:nvSpPr>
        <p:spPr>
          <a:xfrm>
            <a:off x="0" y="457200"/>
            <a:ext cx="9144000" cy="1820174"/>
          </a:xfrm>
        </p:spPr>
        <p:txBody>
          <a:bodyPr>
            <a:normAutofit lnSpcReduction="10000"/>
          </a:bodyPr>
          <a:lstStyle/>
          <a:p>
            <a:r>
              <a:rPr lang="en-ZA" sz="6000" b="1" dirty="0">
                <a:solidFill>
                  <a:schemeClr val="tx1"/>
                </a:solidFill>
                <a:latin typeface="Calibri" panose="020F0502020204030204" pitchFamily="34" charset="0"/>
                <a:ea typeface="Calibri" panose="020F0502020204030204" pitchFamily="34" charset="0"/>
                <a:cs typeface="Calibri" panose="020F0502020204030204" pitchFamily="34" charset="0"/>
              </a:rPr>
              <a:t>F291 GOD IS HIER TEENWOORDIG</a:t>
            </a:r>
          </a:p>
        </p:txBody>
      </p:sp>
    </p:spTree>
    <p:extLst>
      <p:ext uri="{BB962C8B-B14F-4D97-AF65-F5344CB8AC3E}">
        <p14:creationId xmlns:p14="http://schemas.microsoft.com/office/powerpoint/2010/main" val="1752402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1233577"/>
            <a:ext cx="9144000" cy="5037826"/>
          </a:xfrm>
        </p:spPr>
        <p:txBody>
          <a:bodyPr/>
          <a:lstStyle/>
          <a:p>
            <a:r>
              <a:rPr lang="nl-NL" sz="5400" dirty="0">
                <a:solidFill>
                  <a:schemeClr val="tx1"/>
                </a:solidFill>
              </a:rPr>
              <a:t>God is hier teenwoordig</a:t>
            </a:r>
            <a:br>
              <a:rPr lang="en-ZA" sz="5400" dirty="0">
                <a:solidFill>
                  <a:schemeClr val="tx1"/>
                </a:solidFill>
              </a:rPr>
            </a:br>
            <a:r>
              <a:rPr lang="nl-NL" sz="5400" dirty="0">
                <a:solidFill>
                  <a:schemeClr val="tx1"/>
                </a:solidFill>
              </a:rPr>
              <a:t>Heilig is die </a:t>
            </a:r>
            <a:r>
              <a:rPr lang="nl-NL" sz="5400" dirty="0" err="1">
                <a:solidFill>
                  <a:schemeClr val="tx1"/>
                </a:solidFill>
              </a:rPr>
              <a:t>Here</a:t>
            </a:r>
            <a:r>
              <a:rPr lang="nl-NL" sz="5400" dirty="0">
                <a:solidFill>
                  <a:schemeClr val="tx1"/>
                </a:solidFill>
              </a:rPr>
              <a:t>;</a:t>
            </a:r>
            <a:br>
              <a:rPr lang="en-ZA" sz="5400" dirty="0">
                <a:solidFill>
                  <a:schemeClr val="tx1"/>
                </a:solidFill>
              </a:rPr>
            </a:br>
            <a:r>
              <a:rPr lang="nl-NL" sz="5400" dirty="0">
                <a:solidFill>
                  <a:schemeClr val="tx1"/>
                </a:solidFill>
              </a:rPr>
              <a:t>buig in stilte, Hom ter </a:t>
            </a:r>
            <a:r>
              <a:rPr lang="nl-NL" sz="5400" dirty="0" err="1">
                <a:solidFill>
                  <a:schemeClr val="tx1"/>
                </a:solidFill>
              </a:rPr>
              <a:t>ere</a:t>
            </a:r>
            <a:r>
              <a:rPr lang="nl-NL" sz="5400" dirty="0">
                <a:solidFill>
                  <a:schemeClr val="tx1"/>
                </a:solidFill>
              </a:rPr>
              <a:t>!</a:t>
            </a:r>
            <a:endParaRPr lang="en-ZA" sz="5400" dirty="0">
              <a:solidFill>
                <a:schemeClr val="tx1"/>
              </a:solidFill>
            </a:endParaRPr>
          </a:p>
        </p:txBody>
      </p:sp>
    </p:spTree>
    <p:extLst>
      <p:ext uri="{BB962C8B-B14F-4D97-AF65-F5344CB8AC3E}">
        <p14:creationId xmlns:p14="http://schemas.microsoft.com/office/powerpoint/2010/main" val="3367204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441176"/>
            <a:ext cx="9144000" cy="5940152"/>
          </a:xfrm>
        </p:spPr>
        <p:txBody>
          <a:bodyPr/>
          <a:lstStyle/>
          <a:p>
            <a:r>
              <a:rPr lang="nl-NL" sz="5400" dirty="0">
                <a:solidFill>
                  <a:schemeClr val="tx1"/>
                </a:solidFill>
              </a:rPr>
              <a:t>Wie Hom roem, </a:t>
            </a:r>
            <a:br>
              <a:rPr lang="nl-NL" sz="5400" dirty="0">
                <a:solidFill>
                  <a:schemeClr val="tx1"/>
                </a:solidFill>
              </a:rPr>
            </a:br>
            <a:r>
              <a:rPr lang="nl-NL" sz="5400" dirty="0">
                <a:solidFill>
                  <a:schemeClr val="tx1"/>
                </a:solidFill>
              </a:rPr>
              <a:t>wie Hom noem </a:t>
            </a:r>
            <a:br>
              <a:rPr lang="en-ZA" sz="5400" dirty="0">
                <a:solidFill>
                  <a:schemeClr val="tx1"/>
                </a:solidFill>
              </a:rPr>
            </a:br>
            <a:r>
              <a:rPr lang="nl-NL" sz="5400" dirty="0">
                <a:solidFill>
                  <a:schemeClr val="tx1"/>
                </a:solidFill>
              </a:rPr>
              <a:t>Heer en Hemelvader,</a:t>
            </a:r>
            <a:br>
              <a:rPr lang="en-ZA" sz="5400" dirty="0">
                <a:solidFill>
                  <a:schemeClr val="tx1"/>
                </a:solidFill>
              </a:rPr>
            </a:br>
            <a:r>
              <a:rPr lang="nl-NL" sz="5400" dirty="0">
                <a:solidFill>
                  <a:schemeClr val="tx1"/>
                </a:solidFill>
              </a:rPr>
              <a:t>kom nou almal nader!</a:t>
            </a:r>
            <a:endParaRPr lang="en-ZA" sz="5400" dirty="0">
              <a:solidFill>
                <a:schemeClr val="tx1"/>
              </a:solidFill>
            </a:endParaRPr>
          </a:p>
        </p:txBody>
      </p:sp>
    </p:spTree>
    <p:extLst>
      <p:ext uri="{BB962C8B-B14F-4D97-AF65-F5344CB8AC3E}">
        <p14:creationId xmlns:p14="http://schemas.microsoft.com/office/powerpoint/2010/main" val="427696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929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25A2-A465-4816-936A-ACDCF41AFA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66A766-191F-7CE2-8A12-757352D9B68D}"/>
              </a:ext>
            </a:extLst>
          </p:cNvPr>
          <p:cNvSpPr>
            <a:spLocks noGrp="1"/>
          </p:cNvSpPr>
          <p:nvPr>
            <p:ph type="title"/>
          </p:nvPr>
        </p:nvSpPr>
        <p:spPr>
          <a:xfrm>
            <a:off x="0" y="0"/>
            <a:ext cx="9144000" cy="6858000"/>
          </a:xfrm>
        </p:spPr>
        <p:txBody>
          <a:bodyPr/>
          <a:lstStyle/>
          <a:p>
            <a:r>
              <a:rPr lang="af-ZA" b="1" u="sng" dirty="0"/>
              <a:t>Luk. 1:67-80</a:t>
            </a:r>
            <a:br>
              <a:rPr lang="af-ZA" b="1" u="sng" dirty="0"/>
            </a:br>
            <a:br>
              <a:rPr lang="af-ZA" b="1" u="sng" dirty="0"/>
            </a:br>
            <a:r>
              <a:rPr lang="af-ZA" b="1" dirty="0"/>
              <a:t>Ons God se innige ontferming</a:t>
            </a:r>
            <a:endParaRPr lang="en-US" dirty="0"/>
          </a:p>
        </p:txBody>
      </p:sp>
    </p:spTree>
    <p:extLst>
      <p:ext uri="{BB962C8B-B14F-4D97-AF65-F5344CB8AC3E}">
        <p14:creationId xmlns:p14="http://schemas.microsoft.com/office/powerpoint/2010/main" val="768599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128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CE41-2B74-0729-8FA3-3301BFB15E15}"/>
              </a:ext>
            </a:extLst>
          </p:cNvPr>
          <p:cNvSpPr>
            <a:spLocks noGrp="1"/>
          </p:cNvSpPr>
          <p:nvPr>
            <p:ph type="title"/>
          </p:nvPr>
        </p:nvSpPr>
        <p:spPr/>
        <p:txBody>
          <a:bodyPr>
            <a:noAutofit/>
          </a:bodyPr>
          <a:lstStyle/>
          <a:p>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Mosambiek</a:t>
            </a:r>
            <a:r>
              <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 sending</a:t>
            </a:r>
          </a:p>
        </p:txBody>
      </p:sp>
      <p:pic>
        <p:nvPicPr>
          <p:cNvPr id="4" name="Picture 3">
            <a:extLst>
              <a:ext uri="{FF2B5EF4-FFF2-40B4-BE49-F238E27FC236}">
                <a16:creationId xmlns:a16="http://schemas.microsoft.com/office/drawing/2014/main" id="{7EE8F871-976F-85A7-167C-6EFCEF5E4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310" y="1905000"/>
            <a:ext cx="6469380" cy="3718560"/>
          </a:xfrm>
          <a:prstGeom prst="rect">
            <a:avLst/>
          </a:prstGeom>
        </p:spPr>
      </p:pic>
    </p:spTree>
    <p:extLst>
      <p:ext uri="{BB962C8B-B14F-4D97-AF65-F5344CB8AC3E}">
        <p14:creationId xmlns:p14="http://schemas.microsoft.com/office/powerpoint/2010/main" val="177190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Hef op julle hande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na die heiligdom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loof die Heer</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DC817-7B20-C60B-F0CE-1E13E7308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5887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01CC4-59AF-E2F7-C68F-7123E9936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409085"/>
            <a:ext cx="7239000" cy="5429250"/>
          </a:xfrm>
          <a:prstGeom prst="rect">
            <a:avLst/>
          </a:prstGeom>
        </p:spPr>
      </p:pic>
      <p:pic>
        <p:nvPicPr>
          <p:cNvPr id="7" name="Picture 6">
            <a:extLst>
              <a:ext uri="{FF2B5EF4-FFF2-40B4-BE49-F238E27FC236}">
                <a16:creationId xmlns:a16="http://schemas.microsoft.com/office/drawing/2014/main" id="{A0CB2CC6-5D34-96C8-B9C2-82BEBF905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5"/>
            <a:ext cx="3364649" cy="6858000"/>
          </a:xfrm>
          <a:prstGeom prst="rect">
            <a:avLst/>
          </a:prstGeom>
        </p:spPr>
      </p:pic>
      <p:sp>
        <p:nvSpPr>
          <p:cNvPr id="8" name="Title 1">
            <a:extLst>
              <a:ext uri="{FF2B5EF4-FFF2-40B4-BE49-F238E27FC236}">
                <a16:creationId xmlns:a16="http://schemas.microsoft.com/office/drawing/2014/main" id="{7AA29740-156B-E540-65DB-B4A85762E996}"/>
              </a:ext>
            </a:extLst>
          </p:cNvPr>
          <p:cNvSpPr txBox="1">
            <a:spLocks/>
          </p:cNvSpPr>
          <p:nvPr/>
        </p:nvSpPr>
        <p:spPr>
          <a:xfrm>
            <a:off x="3396824" y="123210"/>
            <a:ext cx="532215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MP3 </a:t>
            </a: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Bybels</a:t>
            </a:r>
            <a:endPar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endParaRPr>
          </a:p>
        </p:txBody>
      </p:sp>
    </p:spTree>
    <p:extLst>
      <p:ext uri="{BB962C8B-B14F-4D97-AF65-F5344CB8AC3E}">
        <p14:creationId xmlns:p14="http://schemas.microsoft.com/office/powerpoint/2010/main" val="4078610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67493C-7871-F2B5-E742-E5D165ABC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7589"/>
            <a:ext cx="9144000" cy="5140411"/>
          </a:xfrm>
          <a:prstGeom prst="rect">
            <a:avLst/>
          </a:prstGeom>
        </p:spPr>
      </p:pic>
      <p:pic>
        <p:nvPicPr>
          <p:cNvPr id="7" name="Picture 6">
            <a:extLst>
              <a:ext uri="{FF2B5EF4-FFF2-40B4-BE49-F238E27FC236}">
                <a16:creationId xmlns:a16="http://schemas.microsoft.com/office/drawing/2014/main" id="{CF1645DB-D71A-DF16-FDA5-8961C2254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5032" y="0"/>
            <a:ext cx="4368800" cy="3276600"/>
          </a:xfrm>
          <a:prstGeom prst="rect">
            <a:avLst/>
          </a:prstGeom>
        </p:spPr>
      </p:pic>
      <p:sp>
        <p:nvSpPr>
          <p:cNvPr id="8" name="Title 1">
            <a:extLst>
              <a:ext uri="{FF2B5EF4-FFF2-40B4-BE49-F238E27FC236}">
                <a16:creationId xmlns:a16="http://schemas.microsoft.com/office/drawing/2014/main" id="{16836BC5-2F8C-499B-C21B-33B1DE2A4F9F}"/>
              </a:ext>
            </a:extLst>
          </p:cNvPr>
          <p:cNvSpPr txBox="1">
            <a:spLocks/>
          </p:cNvSpPr>
          <p:nvPr/>
        </p:nvSpPr>
        <p:spPr>
          <a:xfrm>
            <a:off x="1" y="287295"/>
            <a:ext cx="478503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Politieke</a:t>
            </a:r>
            <a:r>
              <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 </a:t>
            </a: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onrus</a:t>
            </a:r>
            <a:endPar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endParaRPr>
          </a:p>
        </p:txBody>
      </p:sp>
    </p:spTree>
    <p:extLst>
      <p:ext uri="{BB962C8B-B14F-4D97-AF65-F5344CB8AC3E}">
        <p14:creationId xmlns:p14="http://schemas.microsoft.com/office/powerpoint/2010/main" val="2360273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7D2A7-93EC-5C51-45E4-89A53E361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089" y="3581400"/>
            <a:ext cx="4381910" cy="3286432"/>
          </a:xfrm>
          <a:prstGeom prst="rect">
            <a:avLst/>
          </a:prstGeom>
        </p:spPr>
      </p:pic>
      <p:pic>
        <p:nvPicPr>
          <p:cNvPr id="9" name="Picture 8">
            <a:extLst>
              <a:ext uri="{FF2B5EF4-FFF2-40B4-BE49-F238E27FC236}">
                <a16:creationId xmlns:a16="http://schemas.microsoft.com/office/drawing/2014/main" id="{0B9C7902-A201-DFCC-C1DD-4EA16E9BA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61120" cy="6885039"/>
          </a:xfrm>
          <a:prstGeom prst="rect">
            <a:avLst/>
          </a:prstGeom>
        </p:spPr>
      </p:pic>
      <p:sp>
        <p:nvSpPr>
          <p:cNvPr id="10" name="Title 1">
            <a:extLst>
              <a:ext uri="{FF2B5EF4-FFF2-40B4-BE49-F238E27FC236}">
                <a16:creationId xmlns:a16="http://schemas.microsoft.com/office/drawing/2014/main" id="{CA81CB55-9EC6-DFB7-9069-490364AC0AE1}"/>
              </a:ext>
            </a:extLst>
          </p:cNvPr>
          <p:cNvSpPr txBox="1">
            <a:spLocks/>
          </p:cNvSpPr>
          <p:nvPr/>
        </p:nvSpPr>
        <p:spPr>
          <a:xfrm>
            <a:off x="4761120" y="457200"/>
            <a:ext cx="438288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Sikloon</a:t>
            </a:r>
            <a:endPar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endParaRPr>
          </a:p>
        </p:txBody>
      </p:sp>
    </p:spTree>
    <p:extLst>
      <p:ext uri="{BB962C8B-B14F-4D97-AF65-F5344CB8AC3E}">
        <p14:creationId xmlns:p14="http://schemas.microsoft.com/office/powerpoint/2010/main" val="273684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792B-98FB-0BBF-EDA1-D3F5C97B18DB}"/>
              </a:ext>
            </a:extLst>
          </p:cNvPr>
          <p:cNvSpPr txBox="1">
            <a:spLocks/>
          </p:cNvSpPr>
          <p:nvPr/>
        </p:nvSpPr>
        <p:spPr>
          <a:xfrm>
            <a:off x="0" y="287295"/>
            <a:ext cx="914399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Mosambiek</a:t>
            </a:r>
            <a:r>
              <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 </a:t>
            </a:r>
            <a:r>
              <a:rPr lang="en-ZA" sz="7200" dirty="0" err="1">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rPr>
              <a:t>Gebedsversoek</a:t>
            </a:r>
            <a:endParaRPr lang="en-ZA" sz="7200" dirty="0">
              <a:solidFill>
                <a:schemeClr val="accent3">
                  <a:lumMod val="75000"/>
                </a:schemeClr>
              </a:solidFill>
              <a:effectLst>
                <a:outerShdw blurRad="38100" dist="38100" dir="2700000" algn="tl">
                  <a:srgbClr val="000000">
                    <a:alpha val="43137"/>
                  </a:srgbClr>
                </a:outerShdw>
              </a:effectLst>
              <a:latin typeface="Gill Sans MT Condensed" panose="020B0506020104020203" pitchFamily="34" charset="0"/>
            </a:endParaRPr>
          </a:p>
        </p:txBody>
      </p:sp>
      <p:sp>
        <p:nvSpPr>
          <p:cNvPr id="3" name="Subtitle 2">
            <a:extLst>
              <a:ext uri="{FF2B5EF4-FFF2-40B4-BE49-F238E27FC236}">
                <a16:creationId xmlns:a16="http://schemas.microsoft.com/office/drawing/2014/main" id="{D1B9109A-6B6D-9EF6-DA25-9747D763614B}"/>
              </a:ext>
            </a:extLst>
          </p:cNvPr>
          <p:cNvSpPr txBox="1">
            <a:spLocks/>
          </p:cNvSpPr>
          <p:nvPr/>
        </p:nvSpPr>
        <p:spPr>
          <a:xfrm>
            <a:off x="304800" y="2362200"/>
            <a:ext cx="8534400"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ZA" sz="48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dirty="0">
                <a:effectLst/>
                <a:latin typeface="Calibri" panose="020F0502020204030204" pitchFamily="34" charset="0"/>
                <a:ea typeface="Calibri" panose="020F0502020204030204" pitchFamily="34" charset="0"/>
                <a:cs typeface="Times New Roman" panose="02020603050405020304" pitchFamily="18" charset="0"/>
              </a:rPr>
              <a:t>“Please remember to mention the </a:t>
            </a:r>
            <a:r>
              <a:rPr lang="en-US" sz="4800" dirty="0" err="1">
                <a:effectLst/>
                <a:latin typeface="Calibri" panose="020F0502020204030204" pitchFamily="34" charset="0"/>
                <a:ea typeface="Calibri" panose="020F0502020204030204" pitchFamily="34" charset="0"/>
                <a:cs typeface="Times New Roman" panose="02020603050405020304" pitchFamily="18" charset="0"/>
              </a:rPr>
              <a:t>Nahara</a:t>
            </a:r>
            <a:r>
              <a:rPr lang="en-US" sz="4800" dirty="0">
                <a:effectLst/>
                <a:latin typeface="Calibri" panose="020F0502020204030204" pitchFamily="34" charset="0"/>
                <a:ea typeface="Calibri" panose="020F0502020204030204" pitchFamily="34" charset="0"/>
                <a:cs typeface="Times New Roman" panose="02020603050405020304" pitchFamily="18" charset="0"/>
              </a:rPr>
              <a:t> believers, that they would stay strong in hope and faith in these very trying times.”</a:t>
            </a:r>
            <a:endParaRPr lang="en-US" sz="4800" dirty="0"/>
          </a:p>
        </p:txBody>
      </p:sp>
    </p:spTree>
    <p:extLst>
      <p:ext uri="{BB962C8B-B14F-4D97-AF65-F5344CB8AC3E}">
        <p14:creationId xmlns:p14="http://schemas.microsoft.com/office/powerpoint/2010/main" val="373111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82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219200"/>
          </a:xfrm>
        </p:spPr>
        <p:txBody>
          <a:bodyPr>
            <a:noAutofit/>
          </a:bodyPr>
          <a:lstStyle/>
          <a:p>
            <a:r>
              <a:rPr lang="en-US" sz="6000" b="1" dirty="0"/>
              <a:t>F51      </a:t>
            </a:r>
            <a:br>
              <a:rPr lang="en-US" sz="6000" b="1" dirty="0"/>
            </a:br>
            <a:r>
              <a:rPr lang="en-US" sz="6000" b="1" dirty="0"/>
              <a:t>KONING VAN MY HART</a:t>
            </a:r>
          </a:p>
        </p:txBody>
      </p:sp>
      <p:sp>
        <p:nvSpPr>
          <p:cNvPr id="3" name="Subtitle 2"/>
          <p:cNvSpPr>
            <a:spLocks noGrp="1"/>
          </p:cNvSpPr>
          <p:nvPr>
            <p:ph type="subTitle" idx="1"/>
          </p:nvPr>
        </p:nvSpPr>
        <p:spPr>
          <a:xfrm>
            <a:off x="304800" y="2209800"/>
            <a:ext cx="8534400" cy="4648200"/>
          </a:xfrm>
        </p:spPr>
        <p:txBody>
          <a:bodyPr>
            <a:normAutofit/>
          </a:bodyPr>
          <a:lstStyle/>
          <a:p>
            <a:r>
              <a:rPr lang="en-US" sz="5400" dirty="0" err="1">
                <a:solidFill>
                  <a:schemeClr val="tx1"/>
                </a:solidFill>
              </a:rPr>
              <a:t>Koning</a:t>
            </a:r>
            <a:r>
              <a:rPr lang="en-US" sz="5400" dirty="0">
                <a:solidFill>
                  <a:schemeClr val="tx1"/>
                </a:solidFill>
              </a:rPr>
              <a:t> van my hart</a:t>
            </a:r>
          </a:p>
          <a:p>
            <a:r>
              <a:rPr lang="en-US" sz="5400" dirty="0" err="1">
                <a:solidFill>
                  <a:schemeClr val="tx1"/>
                </a:solidFill>
              </a:rPr>
              <a:t>Koning</a:t>
            </a:r>
            <a:r>
              <a:rPr lang="en-US" sz="5400" dirty="0">
                <a:solidFill>
                  <a:schemeClr val="tx1"/>
                </a:solidFill>
              </a:rPr>
              <a:t> van my </a:t>
            </a:r>
            <a:r>
              <a:rPr lang="en-US" sz="5400" dirty="0" err="1">
                <a:solidFill>
                  <a:schemeClr val="tx1"/>
                </a:solidFill>
              </a:rPr>
              <a:t>lewe</a:t>
            </a:r>
            <a:endParaRPr lang="en-US" sz="5400" dirty="0">
              <a:solidFill>
                <a:schemeClr val="tx1"/>
              </a:solidFill>
            </a:endParaRPr>
          </a:p>
          <a:p>
            <a:r>
              <a:rPr lang="en-US" sz="5400" dirty="0">
                <a:solidFill>
                  <a:schemeClr val="tx1"/>
                </a:solidFill>
              </a:rPr>
              <a:t>U </a:t>
            </a:r>
            <a:r>
              <a:rPr lang="en-US" sz="5400" dirty="0" err="1">
                <a:solidFill>
                  <a:schemeClr val="tx1"/>
                </a:solidFill>
              </a:rPr>
              <a:t>wil</a:t>
            </a:r>
            <a:r>
              <a:rPr lang="en-US" sz="5400" dirty="0">
                <a:solidFill>
                  <a:schemeClr val="tx1"/>
                </a:solidFill>
              </a:rPr>
              <a:t> </a:t>
            </a:r>
            <a:r>
              <a:rPr lang="en-US" sz="5400" dirty="0" err="1">
                <a:solidFill>
                  <a:schemeClr val="tx1"/>
                </a:solidFill>
              </a:rPr>
              <a:t>ek</a:t>
            </a:r>
            <a:r>
              <a:rPr lang="en-US" sz="5400" dirty="0">
                <a:solidFill>
                  <a:schemeClr val="tx1"/>
                </a:solidFill>
              </a:rPr>
              <a:t> </a:t>
            </a:r>
            <a:r>
              <a:rPr lang="en-US" sz="5400" dirty="0" err="1">
                <a:solidFill>
                  <a:schemeClr val="tx1"/>
                </a:solidFill>
              </a:rPr>
              <a:t>bemin</a:t>
            </a:r>
            <a:endParaRPr lang="en-US" sz="5400" dirty="0">
              <a:solidFill>
                <a:schemeClr val="tx1"/>
              </a:solidFill>
            </a:endParaRPr>
          </a:p>
          <a:p>
            <a:r>
              <a:rPr lang="en-US" sz="5400" dirty="0">
                <a:solidFill>
                  <a:schemeClr val="tx1"/>
                </a:solidFill>
              </a:rPr>
              <a:t>U </a:t>
            </a:r>
            <a:r>
              <a:rPr lang="en-US" sz="5400" dirty="0" err="1">
                <a:solidFill>
                  <a:schemeClr val="tx1"/>
                </a:solidFill>
              </a:rPr>
              <a:t>lof</a:t>
            </a:r>
            <a:r>
              <a:rPr lang="en-US" sz="5400" dirty="0">
                <a:solidFill>
                  <a:schemeClr val="tx1"/>
                </a:solidFill>
              </a:rPr>
              <a:t> </a:t>
            </a:r>
            <a:r>
              <a:rPr lang="en-US" sz="5400" dirty="0" err="1">
                <a:solidFill>
                  <a:schemeClr val="tx1"/>
                </a:solidFill>
              </a:rPr>
              <a:t>besing</a:t>
            </a:r>
            <a:r>
              <a:rPr lang="en-US" sz="5400" dirty="0">
                <a:solidFill>
                  <a:schemeClr val="tx1"/>
                </a:solidFill>
              </a:rPr>
              <a:t> </a:t>
            </a:r>
            <a:r>
              <a:rPr lang="en-US" sz="5400" dirty="0" err="1">
                <a:solidFill>
                  <a:schemeClr val="tx1"/>
                </a:solidFill>
              </a:rPr>
              <a:t>vir</a:t>
            </a:r>
            <a:r>
              <a:rPr lang="en-US" sz="5400" dirty="0">
                <a:solidFill>
                  <a:schemeClr val="tx1"/>
                </a:solidFill>
              </a:rPr>
              <a:t> </a:t>
            </a:r>
            <a:r>
              <a:rPr lang="en-US" sz="5400" dirty="0" err="1">
                <a:solidFill>
                  <a:schemeClr val="tx1"/>
                </a:solidFill>
              </a:rPr>
              <a:t>ewig</a:t>
            </a:r>
            <a:endParaRPr lang="en-US" sz="54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47800"/>
            <a:ext cx="8534400" cy="5029200"/>
          </a:xfrm>
        </p:spPr>
        <p:txBody>
          <a:bodyPr>
            <a:normAutofit/>
          </a:bodyPr>
          <a:lstStyle/>
          <a:p>
            <a:r>
              <a:rPr lang="en-US" sz="5400" dirty="0">
                <a:solidFill>
                  <a:schemeClr val="tx1"/>
                </a:solidFill>
              </a:rPr>
              <a:t>U het my </a:t>
            </a:r>
            <a:r>
              <a:rPr lang="en-US" sz="5400" dirty="0" err="1">
                <a:solidFill>
                  <a:schemeClr val="tx1"/>
                </a:solidFill>
              </a:rPr>
              <a:t>bevry</a:t>
            </a:r>
            <a:endParaRPr lang="en-US" sz="5400" dirty="0">
              <a:solidFill>
                <a:schemeClr val="tx1"/>
              </a:solidFill>
            </a:endParaRPr>
          </a:p>
          <a:p>
            <a:r>
              <a:rPr lang="en-US" sz="5400" dirty="0">
                <a:solidFill>
                  <a:schemeClr val="tx1"/>
                </a:solidFill>
              </a:rPr>
              <a:t>My </a:t>
            </a:r>
            <a:r>
              <a:rPr lang="en-US" sz="5400" dirty="0" err="1">
                <a:solidFill>
                  <a:schemeClr val="tx1"/>
                </a:solidFill>
              </a:rPr>
              <a:t>sondeskuld</a:t>
            </a:r>
            <a:r>
              <a:rPr lang="en-US" sz="5400" dirty="0">
                <a:solidFill>
                  <a:schemeClr val="tx1"/>
                </a:solidFill>
              </a:rPr>
              <a:t> </a:t>
            </a:r>
            <a:r>
              <a:rPr lang="en-US" sz="5400" dirty="0" err="1">
                <a:solidFill>
                  <a:schemeClr val="tx1"/>
                </a:solidFill>
              </a:rPr>
              <a:t>vergewe</a:t>
            </a:r>
            <a:endParaRPr lang="en-US" sz="5400" dirty="0">
              <a:solidFill>
                <a:schemeClr val="tx1"/>
              </a:solidFill>
            </a:endParaRPr>
          </a:p>
          <a:p>
            <a:r>
              <a:rPr lang="en-US" sz="5400" dirty="0" err="1">
                <a:solidFill>
                  <a:schemeClr val="tx1"/>
                </a:solidFill>
              </a:rPr>
              <a:t>Koning</a:t>
            </a:r>
            <a:r>
              <a:rPr lang="en-US" sz="5400" dirty="0">
                <a:solidFill>
                  <a:schemeClr val="tx1"/>
                </a:solidFill>
              </a:rPr>
              <a:t> van my </a:t>
            </a:r>
            <a:r>
              <a:rPr lang="en-US" sz="5400" dirty="0" err="1">
                <a:solidFill>
                  <a:schemeClr val="tx1"/>
                </a:solidFill>
              </a:rPr>
              <a:t>lewe</a:t>
            </a:r>
            <a:endParaRPr lang="en-US" sz="5400" dirty="0">
              <a:solidFill>
                <a:schemeClr val="tx1"/>
              </a:solidFill>
            </a:endParaRPr>
          </a:p>
          <a:p>
            <a:r>
              <a:rPr lang="en-US" sz="5400" dirty="0" err="1">
                <a:solidFill>
                  <a:schemeClr val="tx1"/>
                </a:solidFill>
              </a:rPr>
              <a:t>Koning</a:t>
            </a:r>
            <a:r>
              <a:rPr lang="en-US" sz="5400" dirty="0">
                <a:solidFill>
                  <a:schemeClr val="tx1"/>
                </a:solidFill>
              </a:rPr>
              <a:t> van my hart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ZA" sz="6000" b="1" dirty="0"/>
              <a:t>A16  EK HET U LIEF, O HEER</a:t>
            </a:r>
          </a:p>
        </p:txBody>
      </p:sp>
      <p:sp>
        <p:nvSpPr>
          <p:cNvPr id="3" name="Subtitle 2"/>
          <p:cNvSpPr>
            <a:spLocks noGrp="1"/>
          </p:cNvSpPr>
          <p:nvPr>
            <p:ph type="subTitle" idx="1"/>
          </p:nvPr>
        </p:nvSpPr>
        <p:spPr>
          <a:xfrm>
            <a:off x="285720" y="2000240"/>
            <a:ext cx="9144000" cy="5143512"/>
          </a:xfrm>
        </p:spPr>
        <p:txBody>
          <a:bodyPr>
            <a:normAutofit/>
          </a:bodyPr>
          <a:lstStyle/>
          <a:p>
            <a:r>
              <a:rPr lang="en-ZA" sz="5400" dirty="0" err="1">
                <a:solidFill>
                  <a:schemeClr val="tx1"/>
                </a:solidFill>
              </a:rPr>
              <a:t>Ek</a:t>
            </a:r>
            <a:r>
              <a:rPr lang="en-ZA" sz="5400" dirty="0">
                <a:solidFill>
                  <a:schemeClr val="tx1"/>
                </a:solidFill>
              </a:rPr>
              <a:t> het U </a:t>
            </a:r>
            <a:r>
              <a:rPr lang="en-ZA" sz="5400" dirty="0" err="1">
                <a:solidFill>
                  <a:schemeClr val="tx1"/>
                </a:solidFill>
              </a:rPr>
              <a:t>lief</a:t>
            </a:r>
            <a:r>
              <a:rPr lang="en-ZA" sz="5400" dirty="0">
                <a:solidFill>
                  <a:schemeClr val="tx1"/>
                </a:solidFill>
              </a:rPr>
              <a:t>, o </a:t>
            </a:r>
            <a:r>
              <a:rPr lang="en-ZA" sz="5400" dirty="0" err="1">
                <a:solidFill>
                  <a:schemeClr val="tx1"/>
                </a:solidFill>
              </a:rPr>
              <a:t>Heer</a:t>
            </a:r>
            <a:endParaRPr lang="en-ZA" sz="5400" dirty="0">
              <a:solidFill>
                <a:schemeClr val="tx1"/>
              </a:solidFill>
            </a:endParaRPr>
          </a:p>
          <a:p>
            <a:r>
              <a:rPr lang="en-ZA" sz="5400" dirty="0">
                <a:solidFill>
                  <a:schemeClr val="tx1"/>
                </a:solidFill>
              </a:rPr>
              <a:t>U is my </a:t>
            </a:r>
            <a:r>
              <a:rPr lang="en-ZA" sz="5400" dirty="0" err="1">
                <a:solidFill>
                  <a:schemeClr val="tx1"/>
                </a:solidFill>
              </a:rPr>
              <a:t>hartsverlange</a:t>
            </a:r>
            <a:r>
              <a:rPr lang="en-ZA" sz="5400" dirty="0">
                <a:solidFill>
                  <a:schemeClr val="tx1"/>
                </a:solidFill>
              </a:rPr>
              <a:t>, Here</a:t>
            </a:r>
          </a:p>
          <a:p>
            <a:r>
              <a:rPr lang="en-ZA" sz="5400" dirty="0" err="1">
                <a:solidFill>
                  <a:schemeClr val="tx1"/>
                </a:solidFill>
              </a:rPr>
              <a:t>U’t</a:t>
            </a:r>
            <a:r>
              <a:rPr lang="en-ZA" sz="5400" dirty="0">
                <a:solidFill>
                  <a:schemeClr val="tx1"/>
                </a:solidFill>
              </a:rPr>
              <a:t> my </a:t>
            </a:r>
            <a:r>
              <a:rPr lang="en-ZA" sz="5400" dirty="0" err="1">
                <a:solidFill>
                  <a:schemeClr val="tx1"/>
                </a:solidFill>
              </a:rPr>
              <a:t>gekry</a:t>
            </a:r>
            <a:r>
              <a:rPr lang="en-ZA" sz="5400" dirty="0">
                <a:solidFill>
                  <a:schemeClr val="tx1"/>
                </a:solidFill>
              </a:rPr>
              <a:t>, van </a:t>
            </a:r>
            <a:r>
              <a:rPr lang="en-ZA" sz="5400" dirty="0" err="1">
                <a:solidFill>
                  <a:schemeClr val="tx1"/>
                </a:solidFill>
              </a:rPr>
              <a:t>sonde</a:t>
            </a:r>
            <a:r>
              <a:rPr lang="en-ZA" sz="5400" dirty="0">
                <a:solidFill>
                  <a:schemeClr val="tx1"/>
                </a:solidFill>
              </a:rPr>
              <a:t> </a:t>
            </a:r>
            <a:r>
              <a:rPr lang="en-ZA" sz="5400" dirty="0" err="1">
                <a:solidFill>
                  <a:schemeClr val="tx1"/>
                </a:solidFill>
              </a:rPr>
              <a:t>bevry</a:t>
            </a:r>
            <a:endParaRPr lang="en-ZA" sz="5400" dirty="0">
              <a:solidFill>
                <a:schemeClr val="tx1"/>
              </a:solidFill>
            </a:endParaRPr>
          </a:p>
          <a:p>
            <a:r>
              <a:rPr lang="en-ZA" sz="5400" dirty="0">
                <a:solidFill>
                  <a:schemeClr val="tx1"/>
                </a:solidFill>
              </a:rPr>
              <a:t>U is die </a:t>
            </a:r>
            <a:r>
              <a:rPr lang="en-ZA" sz="5400" dirty="0" err="1">
                <a:solidFill>
                  <a:schemeClr val="tx1"/>
                </a:solidFill>
              </a:rPr>
              <a:t>Koning</a:t>
            </a:r>
            <a:r>
              <a:rPr lang="en-ZA" sz="5400" dirty="0">
                <a:solidFill>
                  <a:schemeClr val="tx1"/>
                </a:solidFill>
              </a:rPr>
              <a:t> van my hart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ZA" sz="5400" dirty="0" err="1"/>
              <a:t>Ek</a:t>
            </a:r>
            <a:r>
              <a:rPr lang="en-ZA" sz="5400" dirty="0"/>
              <a:t> het U </a:t>
            </a:r>
            <a:r>
              <a:rPr lang="en-ZA" sz="5400" dirty="0" err="1"/>
              <a:t>lief</a:t>
            </a:r>
            <a:r>
              <a:rPr lang="en-ZA" sz="5400" dirty="0"/>
              <a:t>, o </a:t>
            </a:r>
            <a:r>
              <a:rPr lang="en-ZA" sz="5400" dirty="0" err="1"/>
              <a:t>Heer</a:t>
            </a:r>
            <a:br>
              <a:rPr lang="en-ZA" sz="5400" dirty="0"/>
            </a:br>
            <a:r>
              <a:rPr lang="en-ZA" sz="5400" dirty="0"/>
              <a:t>U is my </a:t>
            </a:r>
            <a:r>
              <a:rPr lang="en-ZA" sz="5400" dirty="0" err="1"/>
              <a:t>eerste</a:t>
            </a:r>
            <a:r>
              <a:rPr lang="en-ZA" sz="5400" dirty="0"/>
              <a:t> ware </a:t>
            </a:r>
            <a:r>
              <a:rPr lang="en-ZA" sz="5400" dirty="0" err="1"/>
              <a:t>liefde</a:t>
            </a:r>
            <a:br>
              <a:rPr lang="en-ZA" sz="5400" dirty="0"/>
            </a:br>
            <a:r>
              <a:rPr lang="en-ZA" sz="5400" dirty="0"/>
              <a:t>Na </a:t>
            </a:r>
            <a:r>
              <a:rPr lang="en-ZA" sz="5400" dirty="0" err="1"/>
              <a:t>soveel</a:t>
            </a:r>
            <a:r>
              <a:rPr lang="en-ZA" sz="5400" dirty="0"/>
              <a:t> </a:t>
            </a:r>
            <a:r>
              <a:rPr lang="en-ZA" sz="5400" dirty="0" err="1"/>
              <a:t>jaar</a:t>
            </a:r>
            <a:r>
              <a:rPr lang="en-ZA" sz="5400"/>
              <a:t>, </a:t>
            </a:r>
            <a:br>
              <a:rPr lang="en-ZA" sz="5400"/>
            </a:br>
            <a:r>
              <a:rPr lang="en-ZA" sz="5400"/>
              <a:t>is </a:t>
            </a:r>
            <a:r>
              <a:rPr lang="en-ZA" sz="5400" dirty="0" err="1"/>
              <a:t>dit</a:t>
            </a:r>
            <a:r>
              <a:rPr lang="en-ZA" sz="5400" dirty="0"/>
              <a:t> steeds </a:t>
            </a:r>
            <a:r>
              <a:rPr lang="en-ZA" sz="5400" dirty="0" err="1"/>
              <a:t>waar</a:t>
            </a:r>
            <a:br>
              <a:rPr lang="en-ZA" sz="5400" dirty="0"/>
            </a:br>
            <a:r>
              <a:rPr lang="en-ZA" sz="5400" dirty="0" err="1"/>
              <a:t>Ek</a:t>
            </a:r>
            <a:r>
              <a:rPr lang="en-ZA" sz="5400" dirty="0"/>
              <a:t> het U </a:t>
            </a:r>
            <a:r>
              <a:rPr lang="en-ZA" sz="5400" dirty="0" err="1"/>
              <a:t>lief</a:t>
            </a:r>
            <a:r>
              <a:rPr lang="en-ZA" sz="5400" dirty="0"/>
              <a:t>, o </a:t>
            </a:r>
            <a:r>
              <a:rPr lang="en-ZA" sz="5400" dirty="0" err="1"/>
              <a:t>Heer</a:t>
            </a:r>
            <a:br>
              <a:rPr lang="en-ZA" sz="5400" dirty="0"/>
            </a:br>
            <a:r>
              <a:rPr lang="en-ZA" sz="5400" dirty="0" err="1"/>
              <a:t>Ek</a:t>
            </a:r>
            <a:r>
              <a:rPr lang="en-ZA" sz="5400" dirty="0"/>
              <a:t> het U </a:t>
            </a:r>
            <a:r>
              <a:rPr lang="en-ZA" sz="5400" dirty="0" err="1"/>
              <a:t>lief</a:t>
            </a:r>
            <a:r>
              <a:rPr lang="en-ZA" sz="5400" dirty="0"/>
              <a:t>, o </a:t>
            </a:r>
            <a:r>
              <a:rPr lang="en-ZA" sz="5400" dirty="0" err="1"/>
              <a:t>Heer</a:t>
            </a:r>
            <a:br>
              <a:rPr lang="en-ZA" sz="5400" dirty="0"/>
            </a:br>
            <a:r>
              <a:rPr lang="en-ZA" sz="5400" dirty="0" err="1"/>
              <a:t>Ek</a:t>
            </a:r>
            <a:r>
              <a:rPr lang="en-ZA" sz="5400" dirty="0"/>
              <a:t> het U </a:t>
            </a:r>
            <a:r>
              <a:rPr lang="en-ZA" sz="5400" dirty="0" err="1"/>
              <a:t>lief</a:t>
            </a:r>
            <a:r>
              <a:rPr lang="en-ZA" sz="5400" dirty="0"/>
              <a:t>, …  o </a:t>
            </a:r>
            <a:r>
              <a:rPr lang="en-ZA" sz="5400" dirty="0" err="1"/>
              <a:t>Heer</a:t>
            </a:r>
            <a:endParaRPr lang="en-ZA"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Die Christus het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deur Sy eie bloed</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In heerlikheid </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na God gegaan</a:t>
            </a:r>
            <a:r>
              <a:rPr lang="en-US" sz="5400" dirty="0">
                <a:latin typeface="Calibri" panose="020F0502020204030204" pitchFamily="34" charset="0"/>
                <a:ea typeface="Calibri" panose="020F0502020204030204" pitchFamily="34" charset="0"/>
                <a:cs typeface="Calibri" panose="020F0502020204030204" pitchFamily="34" charset="0"/>
              </a:rPr>
              <a:t> </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455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u="sng" dirty="0"/>
              <a:t>Luk. 1:67-80</a:t>
            </a:r>
            <a:br>
              <a:rPr lang="af-ZA" b="1" u="sng" dirty="0"/>
            </a:br>
            <a:br>
              <a:rPr lang="af-ZA" b="1" u="sng" dirty="0"/>
            </a:br>
            <a:r>
              <a:rPr lang="af-ZA" b="1" dirty="0"/>
              <a:t>Ons God se innige ontferming</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dirty="0">
                <a:solidFill>
                  <a:srgbClr val="00B050"/>
                </a:solidFill>
              </a:rPr>
              <a:t>KJV</a:t>
            </a:r>
            <a:br>
              <a:rPr lang="af-ZA" dirty="0"/>
            </a:br>
            <a:br>
              <a:rPr lang="af-ZA" dirty="0"/>
            </a:br>
            <a:r>
              <a:rPr lang="af-ZA" i="1" dirty="0"/>
              <a:t>“the tender mercy of our God; </a:t>
            </a:r>
            <a:br>
              <a:rPr lang="af-ZA" i="1" dirty="0"/>
            </a:br>
            <a:r>
              <a:rPr lang="af-ZA" i="1" dirty="0"/>
              <a:t>whereby the dayspring from on high hath visited us,”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i="1" dirty="0"/>
              <a:t>“Remission of sins is a business into which the Lord throws His heart. </a:t>
            </a:r>
            <a:br>
              <a:rPr lang="af-ZA" i="1" dirty="0"/>
            </a:br>
            <a:r>
              <a:rPr lang="af-ZA" i="1" dirty="0"/>
              <a:t>He forgives with an intensity of will, and readiness of soul...The Eternal God has thrown His whole soul into the business of redeeming men. If you desire to see God most Godlike, it is in the pardon of sin, and saving of men.”</a:t>
            </a:r>
            <a:br>
              <a:rPr lang="af-ZA" i="1" dirty="0"/>
            </a:br>
            <a:br>
              <a:rPr lang="af-ZA" i="1" dirty="0"/>
            </a:br>
            <a:r>
              <a:rPr lang="af-ZA" i="1" dirty="0"/>
              <a:t>					</a:t>
            </a:r>
            <a:r>
              <a:rPr lang="af-ZA" b="1" dirty="0"/>
              <a:t>C.H. Spurgeon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Gal. 3:13</a:t>
            </a:r>
            <a:br>
              <a:rPr lang="af-ZA" b="1" dirty="0"/>
            </a:br>
            <a:br>
              <a:rPr lang="af-ZA" b="1" dirty="0"/>
            </a:br>
            <a:r>
              <a:rPr lang="af-ZA" i="1" dirty="0"/>
              <a:t>“Christus het ons losgekoop van die vloek wat die wet meebring, deur in ons plek 'n vervloekte te word. Daar staan naamlik geskrywe: “Vervloek is elkeen wat aan 'n hout opgehang is.”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Luk. 19:10</a:t>
            </a:r>
            <a:br>
              <a:rPr lang="af-ZA" b="1" i="1" dirty="0"/>
            </a:br>
            <a:br>
              <a:rPr lang="af-ZA" b="1" i="1" dirty="0"/>
            </a:br>
            <a:r>
              <a:rPr lang="af-ZA" i="1" dirty="0"/>
              <a:t>“Die Seun van die mens het </a:t>
            </a:r>
            <a:br>
              <a:rPr lang="af-ZA" i="1" dirty="0"/>
            </a:br>
            <a:r>
              <a:rPr lang="af-ZA" i="1" dirty="0"/>
              <a:t>immers gekom om te soek </a:t>
            </a:r>
            <a:br>
              <a:rPr lang="af-ZA" i="1" dirty="0"/>
            </a:br>
            <a:r>
              <a:rPr lang="af-ZA" i="1" dirty="0"/>
              <a:t>en te red wat verlore is.”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Joh. 3:16-21</a:t>
            </a:r>
            <a:endParaRPr lang="en-US" dirty="0">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En so die weg</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Vir ons gebaan</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Dat ons ook nou</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Na God kan gaan </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r>
              <a:rPr lang="af-ZA" b="1" dirty="0">
                <a:solidFill>
                  <a:srgbClr val="00B050"/>
                </a:solidFill>
              </a:rPr>
              <a:t>Rom. 5:8</a:t>
            </a:r>
            <a:br>
              <a:rPr lang="af-ZA" b="1" dirty="0"/>
            </a:br>
            <a:br>
              <a:rPr lang="af-ZA" b="1" dirty="0"/>
            </a:br>
            <a:r>
              <a:rPr lang="af-ZA" i="1" dirty="0"/>
              <a:t>“Maar God bewys sy liefde vir ons juis hierin dat Christus vir ons gesterf het toe ons nog sondaars was.”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8072-692D-DA78-9F5A-5C3626149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55A9B-E35F-F3D8-B57A-E7BDCCA81728}"/>
              </a:ext>
            </a:extLst>
          </p:cNvPr>
          <p:cNvSpPr>
            <a:spLocks noGrp="1"/>
          </p:cNvSpPr>
          <p:nvPr>
            <p:ph type="ctrTitle"/>
          </p:nvPr>
        </p:nvSpPr>
        <p:spPr>
          <a:xfrm>
            <a:off x="0" y="3421739"/>
            <a:ext cx="9144000" cy="2057400"/>
          </a:xfrm>
        </p:spPr>
        <p:txBody>
          <a:bodyPr>
            <a:noAutofit/>
          </a:bodyPr>
          <a:lstStyle/>
          <a:p>
            <a:r>
              <a:rPr lang="en-US" sz="8000" b="1" dirty="0">
                <a:solidFill>
                  <a:schemeClr val="accent6">
                    <a:lumMod val="75000"/>
                  </a:schemeClr>
                </a:solidFill>
                <a:effectLst>
                  <a:outerShdw blurRad="38100" dist="38100" dir="2700000" algn="tl">
                    <a:srgbClr val="000000">
                      <a:alpha val="43137"/>
                    </a:srgbClr>
                  </a:outerShdw>
                </a:effectLst>
              </a:rPr>
              <a:t>22 FEBRUARIE 2025</a:t>
            </a:r>
          </a:p>
        </p:txBody>
      </p:sp>
      <p:sp>
        <p:nvSpPr>
          <p:cNvPr id="3" name="Subtitle 2">
            <a:extLst>
              <a:ext uri="{FF2B5EF4-FFF2-40B4-BE49-F238E27FC236}">
                <a16:creationId xmlns:a16="http://schemas.microsoft.com/office/drawing/2014/main" id="{5EBD3017-101C-1B00-18D8-C32EF2515F5D}"/>
              </a:ext>
            </a:extLst>
          </p:cNvPr>
          <p:cNvSpPr>
            <a:spLocks noGrp="1"/>
          </p:cNvSpPr>
          <p:nvPr>
            <p:ph type="subTitle" idx="1"/>
          </p:nvPr>
        </p:nvSpPr>
        <p:spPr>
          <a:xfrm>
            <a:off x="0" y="5410200"/>
            <a:ext cx="9144000" cy="1447800"/>
          </a:xfrm>
        </p:spPr>
        <p:txBody>
          <a:bodyPr>
            <a:normAutofit/>
          </a:bodyPr>
          <a:lstStyle/>
          <a:p>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Teken</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die datum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solank</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aan</a:t>
            </a:r>
            <a:endPar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6EE72085-110B-4C88-0E09-E9B6B7877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188"/>
            <a:ext cx="8082844" cy="3357490"/>
          </a:xfrm>
          <a:prstGeom prst="rect">
            <a:avLst/>
          </a:prstGeom>
        </p:spPr>
      </p:pic>
      <p:sp>
        <p:nvSpPr>
          <p:cNvPr id="6" name="Subtitle 2">
            <a:extLst>
              <a:ext uri="{FF2B5EF4-FFF2-40B4-BE49-F238E27FC236}">
                <a16:creationId xmlns:a16="http://schemas.microsoft.com/office/drawing/2014/main" id="{95954584-5D87-2084-3FD1-187873003CB5}"/>
              </a:ext>
            </a:extLst>
          </p:cNvPr>
          <p:cNvSpPr txBox="1">
            <a:spLocks/>
          </p:cNvSpPr>
          <p:nvPr/>
        </p:nvSpPr>
        <p:spPr>
          <a:xfrm>
            <a:off x="0" y="66594"/>
            <a:ext cx="91440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Leeuwberg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Gemeente</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bied</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aan</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4" name="Subtitle 2">
            <a:extLst>
              <a:ext uri="{FF2B5EF4-FFF2-40B4-BE49-F238E27FC236}">
                <a16:creationId xmlns:a16="http://schemas.microsoft.com/office/drawing/2014/main" id="{9274C17C-62B0-8EAD-C59F-775C203ACD3F}"/>
              </a:ext>
            </a:extLst>
          </p:cNvPr>
          <p:cNvSpPr txBox="1">
            <a:spLocks/>
          </p:cNvSpPr>
          <p:nvPr/>
        </p:nvSpPr>
        <p:spPr>
          <a:xfrm>
            <a:off x="2286000" y="2519128"/>
            <a:ext cx="6934200" cy="12645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200" b="0" i="0" u="none" strike="noStrike" kern="1200" cap="none" spc="0" normalizeH="0" baseline="0" noProof="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MANNEKONFERENSIE</a:t>
            </a:r>
            <a:endParaRPr kumimoji="0" lang="en-US" sz="52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Subtitle 2">
            <a:extLst>
              <a:ext uri="{FF2B5EF4-FFF2-40B4-BE49-F238E27FC236}">
                <a16:creationId xmlns:a16="http://schemas.microsoft.com/office/drawing/2014/main" id="{053098D2-D8F1-8DDD-FDF1-22C65E5AFB14}"/>
              </a:ext>
            </a:extLst>
          </p:cNvPr>
          <p:cNvSpPr txBox="1">
            <a:spLocks/>
          </p:cNvSpPr>
          <p:nvPr/>
        </p:nvSpPr>
        <p:spPr>
          <a:xfrm>
            <a:off x="2438400" y="630057"/>
            <a:ext cx="6477000" cy="18863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DANIEL</a:t>
            </a:r>
          </a:p>
        </p:txBody>
      </p:sp>
    </p:spTree>
    <p:extLst>
      <p:ext uri="{BB962C8B-B14F-4D97-AF65-F5344CB8AC3E}">
        <p14:creationId xmlns:p14="http://schemas.microsoft.com/office/powerpoint/2010/main" val="1110581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AF93-9A55-63F5-7BF3-EBD5AF5891D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833649E-6572-E227-B5A8-B15660E35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6"/>
            <a:ext cx="9225540" cy="7027606"/>
          </a:xfrm>
          <a:prstGeom prst="rect">
            <a:avLst/>
          </a:prstGeom>
        </p:spPr>
      </p:pic>
    </p:spTree>
    <p:extLst>
      <p:ext uri="{BB962C8B-B14F-4D97-AF65-F5344CB8AC3E}">
        <p14:creationId xmlns:p14="http://schemas.microsoft.com/office/powerpoint/2010/main" val="42202371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CDA04EEB-F6B5-24C8-C84E-8CA3D8B5F3C5}"/>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3D138D67-47D8-1EDD-4F75-728DEB124C40}"/>
              </a:ext>
            </a:extLst>
          </p:cNvPr>
          <p:cNvSpPr>
            <a:spLocks noGrp="1" noChangeArrowheads="1"/>
          </p:cNvSpPr>
          <p:nvPr>
            <p:ph type="ctrTitle"/>
          </p:nvPr>
        </p:nvSpPr>
        <p:spPr>
          <a:xfrm>
            <a:off x="-11424" y="1524000"/>
            <a:ext cx="9150508" cy="1085133"/>
          </a:xfrm>
        </p:spPr>
        <p:txBody>
          <a:bodyPr/>
          <a:lstStyle/>
          <a:p>
            <a:r>
              <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Week van </a:t>
            </a:r>
            <a:r>
              <a:rPr lang="en-US" sz="9600" b="1" dirty="0" err="1">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Gebed</a:t>
            </a:r>
            <a:endPar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endParaRPr>
          </a:p>
        </p:txBody>
      </p:sp>
      <p:sp>
        <p:nvSpPr>
          <p:cNvPr id="2" name="Subtitle 2">
            <a:extLst>
              <a:ext uri="{FF2B5EF4-FFF2-40B4-BE49-F238E27FC236}">
                <a16:creationId xmlns:a16="http://schemas.microsoft.com/office/drawing/2014/main" id="{C0952215-BCF2-29A0-F245-524C242CC27D}"/>
              </a:ext>
            </a:extLst>
          </p:cNvPr>
          <p:cNvSpPr txBox="1">
            <a:spLocks/>
          </p:cNvSpPr>
          <p:nvPr/>
        </p:nvSpPr>
        <p:spPr bwMode="auto">
          <a:xfrm>
            <a:off x="2935443" y="4012487"/>
            <a:ext cx="6321117" cy="18810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Sondagaand</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18:00</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Maandag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 </a:t>
            </a: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Donderdag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18:30</a:t>
            </a:r>
          </a:p>
        </p:txBody>
      </p:sp>
      <p:sp>
        <p:nvSpPr>
          <p:cNvPr id="3" name="Subtitle 2">
            <a:extLst>
              <a:ext uri="{FF2B5EF4-FFF2-40B4-BE49-F238E27FC236}">
                <a16:creationId xmlns:a16="http://schemas.microsoft.com/office/drawing/2014/main" id="{0D51848C-C9DA-92E1-093C-F02F3A13837D}"/>
              </a:ext>
            </a:extLst>
          </p:cNvPr>
          <p:cNvSpPr txBox="1">
            <a:spLocks/>
          </p:cNvSpPr>
          <p:nvPr/>
        </p:nvSpPr>
        <p:spPr>
          <a:xfrm>
            <a:off x="1820630" y="806843"/>
            <a:ext cx="54864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Leeuwberg </a:t>
            </a:r>
            <a:r>
              <a:rPr kumimoji="0" lang="en-ZA"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Arial"/>
              </a:rPr>
              <a:t>Gemeente</a:t>
            </a:r>
            <a:endPar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pic>
        <p:nvPicPr>
          <p:cNvPr id="10" name="Picture 9">
            <a:extLst>
              <a:ext uri="{FF2B5EF4-FFF2-40B4-BE49-F238E27FC236}">
                <a16:creationId xmlns:a16="http://schemas.microsoft.com/office/drawing/2014/main" id="{BD8AF85D-FC79-C991-2924-E950893B6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114800"/>
            <a:ext cx="2438400" cy="1676400"/>
          </a:xfrm>
          <a:prstGeom prst="rect">
            <a:avLst/>
          </a:prstGeom>
        </p:spPr>
      </p:pic>
      <p:sp>
        <p:nvSpPr>
          <p:cNvPr id="11" name="Subtitle 2">
            <a:extLst>
              <a:ext uri="{FF2B5EF4-FFF2-40B4-BE49-F238E27FC236}">
                <a16:creationId xmlns:a16="http://schemas.microsoft.com/office/drawing/2014/main" id="{E1222A7B-D085-7A33-BD44-BDEC52E5AECD}"/>
              </a:ext>
            </a:extLst>
          </p:cNvPr>
          <p:cNvSpPr txBox="1">
            <a:spLocks/>
          </p:cNvSpPr>
          <p:nvPr/>
        </p:nvSpPr>
        <p:spPr>
          <a:xfrm>
            <a:off x="152400" y="2786572"/>
            <a:ext cx="88392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19 – 23 </a:t>
            </a:r>
            <a:r>
              <a:rPr kumimoji="0" lang="en-ZA" sz="60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Arial"/>
              </a:rPr>
              <a:t>Januarie</a:t>
            </a: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 2025</a:t>
            </a:r>
          </a:p>
        </p:txBody>
      </p:sp>
    </p:spTree>
    <p:extLst>
      <p:ext uri="{BB962C8B-B14F-4D97-AF65-F5344CB8AC3E}">
        <p14:creationId xmlns:p14="http://schemas.microsoft.com/office/powerpoint/2010/main" val="39833278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127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Autofit/>
          </a:bodyPr>
          <a:lstStyle/>
          <a:p>
            <a:r>
              <a:rPr lang="en-US" sz="5400" b="1" dirty="0"/>
              <a:t>Lied 510</a:t>
            </a:r>
            <a:br>
              <a:rPr lang="en-US" sz="5400" b="1" dirty="0"/>
            </a:br>
            <a:r>
              <a:rPr lang="en-US" sz="5400" b="1" dirty="0"/>
              <a:t>GENADE ONBESKRYFLIK</a:t>
            </a:r>
            <a:br>
              <a:rPr lang="en-US" sz="5400" b="1" dirty="0"/>
            </a:br>
            <a:r>
              <a:rPr lang="en-US" sz="5400" b="1" dirty="0"/>
              <a:t>GROOT</a:t>
            </a:r>
          </a:p>
        </p:txBody>
      </p:sp>
      <p:sp>
        <p:nvSpPr>
          <p:cNvPr id="3" name="Subtitle 2"/>
          <p:cNvSpPr>
            <a:spLocks noGrp="1"/>
          </p:cNvSpPr>
          <p:nvPr>
            <p:ph type="subTitle" idx="1"/>
          </p:nvPr>
        </p:nvSpPr>
        <p:spPr>
          <a:xfrm>
            <a:off x="0" y="2438400"/>
            <a:ext cx="9144000" cy="4419600"/>
          </a:xfrm>
        </p:spPr>
        <p:txBody>
          <a:bodyPr>
            <a:normAutofit/>
          </a:bodyPr>
          <a:lstStyle/>
          <a:p>
            <a:r>
              <a:rPr lang="en-US" sz="5400" dirty="0" err="1">
                <a:solidFill>
                  <a:schemeClr val="tx1"/>
                </a:solidFill>
              </a:rPr>
              <a:t>Genade</a:t>
            </a:r>
            <a:r>
              <a:rPr lang="en-US" sz="5400" dirty="0">
                <a:solidFill>
                  <a:schemeClr val="tx1"/>
                </a:solidFill>
              </a:rPr>
              <a:t> </a:t>
            </a:r>
            <a:r>
              <a:rPr lang="en-US" sz="5400" dirty="0" err="1">
                <a:solidFill>
                  <a:schemeClr val="tx1"/>
                </a:solidFill>
              </a:rPr>
              <a:t>onbeskryflik</a:t>
            </a:r>
            <a:r>
              <a:rPr lang="en-US" sz="5400" dirty="0">
                <a:solidFill>
                  <a:schemeClr val="tx1"/>
                </a:solidFill>
              </a:rPr>
              <a:t> </a:t>
            </a:r>
            <a:r>
              <a:rPr lang="en-US" sz="5400" dirty="0" err="1">
                <a:solidFill>
                  <a:schemeClr val="tx1"/>
                </a:solidFill>
              </a:rPr>
              <a:t>groot</a:t>
            </a:r>
            <a:endParaRPr lang="en-US" sz="5400" dirty="0">
              <a:solidFill>
                <a:schemeClr val="tx1"/>
              </a:solidFill>
            </a:endParaRPr>
          </a:p>
          <a:p>
            <a:r>
              <a:rPr lang="en-US" sz="5400" dirty="0">
                <a:solidFill>
                  <a:schemeClr val="tx1"/>
                </a:solidFill>
              </a:rPr>
              <a:t>Het U </a:t>
            </a:r>
            <a:r>
              <a:rPr lang="en-US" sz="5400" dirty="0" err="1">
                <a:solidFill>
                  <a:schemeClr val="tx1"/>
                </a:solidFill>
              </a:rPr>
              <a:t>aan</a:t>
            </a:r>
            <a:r>
              <a:rPr lang="en-US" sz="5400" dirty="0">
                <a:solidFill>
                  <a:schemeClr val="tx1"/>
                </a:solidFill>
              </a:rPr>
              <a:t> my </a:t>
            </a:r>
            <a:r>
              <a:rPr lang="en-US" sz="5400" dirty="0" err="1">
                <a:solidFill>
                  <a:schemeClr val="tx1"/>
                </a:solidFill>
              </a:rPr>
              <a:t>bewys</a:t>
            </a:r>
            <a:r>
              <a:rPr lang="en-US" sz="5400" dirty="0">
                <a:solidFill>
                  <a:schemeClr val="tx1"/>
                </a:solidFill>
              </a:rPr>
              <a:t>:</a:t>
            </a:r>
          </a:p>
          <a:p>
            <a:r>
              <a:rPr lang="en-US" sz="5400" dirty="0" err="1">
                <a:solidFill>
                  <a:schemeClr val="tx1"/>
                </a:solidFill>
              </a:rPr>
              <a:t>Verlore</a:t>
            </a:r>
            <a:r>
              <a:rPr lang="en-US" sz="5400" dirty="0">
                <a:solidFill>
                  <a:schemeClr val="tx1"/>
                </a:solidFill>
              </a:rPr>
              <a:t> </a:t>
            </a:r>
            <a:r>
              <a:rPr lang="en-US" sz="5400" dirty="0" err="1">
                <a:solidFill>
                  <a:schemeClr val="tx1"/>
                </a:solidFill>
              </a:rPr>
              <a:t>seun</a:t>
            </a:r>
            <a:r>
              <a:rPr lang="en-US" sz="5400" dirty="0">
                <a:solidFill>
                  <a:schemeClr val="tx1"/>
                </a:solidFill>
              </a:rPr>
              <a:t> ‘n </a:t>
            </a:r>
            <a:r>
              <a:rPr lang="en-US" sz="5400" dirty="0" err="1">
                <a:solidFill>
                  <a:schemeClr val="tx1"/>
                </a:solidFill>
              </a:rPr>
              <a:t>wegloop</a:t>
            </a:r>
            <a:r>
              <a:rPr lang="en-US" sz="5400" dirty="0">
                <a:solidFill>
                  <a:schemeClr val="tx1"/>
                </a:solidFill>
              </a:rPr>
              <a:t> kind</a:t>
            </a:r>
          </a:p>
          <a:p>
            <a:r>
              <a:rPr lang="en-US" sz="5400" dirty="0" err="1">
                <a:solidFill>
                  <a:schemeClr val="tx1"/>
                </a:solidFill>
              </a:rPr>
              <a:t>Weer</a:t>
            </a:r>
            <a:r>
              <a:rPr lang="en-US" sz="5400" dirty="0">
                <a:solidFill>
                  <a:schemeClr val="tx1"/>
                </a:solidFill>
              </a:rPr>
              <a:t> in die </a:t>
            </a:r>
            <a:r>
              <a:rPr lang="en-US" sz="5400" dirty="0" err="1">
                <a:solidFill>
                  <a:schemeClr val="tx1"/>
                </a:solidFill>
              </a:rPr>
              <a:t>vaderhuis</a:t>
            </a:r>
            <a:r>
              <a:rPr lang="en-US" sz="5400" dirty="0">
                <a:solidFill>
                  <a:schemeClr val="tx1"/>
                </a:solidFill>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5400" dirty="0" err="1"/>
              <a:t>Ek</a:t>
            </a:r>
            <a:r>
              <a:rPr lang="en-US" sz="5400" dirty="0"/>
              <a:t> is die </a:t>
            </a:r>
            <a:r>
              <a:rPr lang="en-US" sz="5400" dirty="0" err="1"/>
              <a:t>naam</a:t>
            </a:r>
            <a:r>
              <a:rPr lang="en-US" sz="5400" dirty="0"/>
              <a:t> </a:t>
            </a:r>
            <a:br>
              <a:rPr lang="en-US" sz="5400" dirty="0"/>
            </a:br>
            <a:r>
              <a:rPr lang="en-US" sz="5400" dirty="0"/>
              <a:t>van kind </a:t>
            </a:r>
            <a:r>
              <a:rPr lang="en-US" sz="5400" dirty="0" err="1"/>
              <a:t>nie</a:t>
            </a:r>
            <a:r>
              <a:rPr lang="en-US" sz="5400" dirty="0"/>
              <a:t> </a:t>
            </a:r>
            <a:r>
              <a:rPr lang="en-US" sz="5400" dirty="0" err="1"/>
              <a:t>werd</a:t>
            </a:r>
            <a:br>
              <a:rPr lang="en-US" sz="5400" dirty="0"/>
            </a:br>
            <a:r>
              <a:rPr lang="en-US" sz="5400" dirty="0" err="1"/>
              <a:t>wou</a:t>
            </a:r>
            <a:r>
              <a:rPr lang="en-US" sz="5400" dirty="0"/>
              <a:t> self my sake </a:t>
            </a:r>
            <a:r>
              <a:rPr lang="en-US" sz="5400" dirty="0" err="1"/>
              <a:t>reël</a:t>
            </a:r>
            <a:br>
              <a:rPr lang="en-US" sz="5400" dirty="0"/>
            </a:br>
            <a:r>
              <a:rPr lang="en-US" sz="5400" dirty="0"/>
              <a:t>My </a:t>
            </a:r>
            <a:r>
              <a:rPr lang="en-US" sz="5400" dirty="0" err="1"/>
              <a:t>lewe</a:t>
            </a:r>
            <a:r>
              <a:rPr lang="en-US" sz="5400" dirty="0"/>
              <a:t>, </a:t>
            </a:r>
            <a:r>
              <a:rPr lang="en-US" sz="5400" dirty="0" err="1"/>
              <a:t>kanse</a:t>
            </a:r>
            <a:r>
              <a:rPr lang="en-US" sz="5400" dirty="0"/>
              <a:t>, </a:t>
            </a:r>
            <a:r>
              <a:rPr lang="en-US" sz="5400" dirty="0" err="1"/>
              <a:t>tyd</a:t>
            </a:r>
            <a:r>
              <a:rPr lang="en-US" sz="5400" dirty="0"/>
              <a:t> en geld</a:t>
            </a:r>
            <a:br>
              <a:rPr lang="en-US" sz="5400" dirty="0"/>
            </a:br>
            <a:r>
              <a:rPr lang="en-US" sz="5400" dirty="0"/>
              <a:t>is </a:t>
            </a:r>
            <a:r>
              <a:rPr lang="en-US" sz="5400" dirty="0" err="1"/>
              <a:t>nutteloos</a:t>
            </a:r>
            <a:r>
              <a:rPr lang="en-US" sz="5400" dirty="0"/>
              <a:t> </a:t>
            </a:r>
            <a:r>
              <a:rPr lang="en-US" sz="5400" dirty="0" err="1"/>
              <a:t>verspeel</a:t>
            </a:r>
            <a:endParaRPr lang="en-US" sz="5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705600"/>
          </a:xfrm>
        </p:spPr>
        <p:txBody>
          <a:bodyPr>
            <a:normAutofit/>
          </a:bodyPr>
          <a:lstStyle/>
          <a:p>
            <a:r>
              <a:rPr lang="en-US" sz="5400" dirty="0" err="1"/>
              <a:t>Maar</a:t>
            </a:r>
            <a:r>
              <a:rPr lang="en-US" sz="5400" dirty="0"/>
              <a:t> U </a:t>
            </a:r>
            <a:r>
              <a:rPr lang="en-US" sz="5400" dirty="0" err="1"/>
              <a:t>sien</a:t>
            </a:r>
            <a:r>
              <a:rPr lang="en-US" sz="5400" dirty="0"/>
              <a:t> </a:t>
            </a:r>
            <a:r>
              <a:rPr lang="en-US" sz="5400" dirty="0" err="1"/>
              <a:t>ver</a:t>
            </a:r>
            <a:r>
              <a:rPr lang="en-US" sz="5400" dirty="0"/>
              <a:t>, </a:t>
            </a:r>
            <a:r>
              <a:rPr lang="en-US" sz="5400" dirty="0" err="1"/>
              <a:t>oneindig</a:t>
            </a:r>
            <a:r>
              <a:rPr lang="en-US" sz="5400" dirty="0"/>
              <a:t> ver.</a:t>
            </a:r>
            <a:br>
              <a:rPr lang="en-US" sz="5400" dirty="0"/>
            </a:br>
            <a:r>
              <a:rPr lang="en-US" sz="5400" dirty="0"/>
              <a:t>U </a:t>
            </a:r>
            <a:r>
              <a:rPr lang="en-US" sz="5400" dirty="0" err="1"/>
              <a:t>sien</a:t>
            </a:r>
            <a:r>
              <a:rPr lang="en-US" sz="5400" dirty="0"/>
              <a:t> my </a:t>
            </a:r>
            <a:r>
              <a:rPr lang="en-US" sz="5400" dirty="0" err="1"/>
              <a:t>honger</a:t>
            </a:r>
            <a:r>
              <a:rPr lang="en-US" sz="5400" dirty="0"/>
              <a:t> </a:t>
            </a:r>
            <a:r>
              <a:rPr lang="en-US" sz="5400" dirty="0" err="1"/>
              <a:t>dors</a:t>
            </a:r>
            <a:r>
              <a:rPr lang="en-US" sz="5400" dirty="0"/>
              <a:t>.</a:t>
            </a:r>
            <a:br>
              <a:rPr lang="en-US" sz="5400" dirty="0"/>
            </a:br>
            <a:r>
              <a:rPr lang="en-US" sz="5400" dirty="0" err="1"/>
              <a:t>Nog</a:t>
            </a:r>
            <a:r>
              <a:rPr lang="en-US" sz="5400" dirty="0"/>
              <a:t> </a:t>
            </a:r>
            <a:r>
              <a:rPr lang="en-US" sz="5400" dirty="0" err="1"/>
              <a:t>voordat</a:t>
            </a:r>
            <a:r>
              <a:rPr lang="en-US" sz="5400" dirty="0"/>
              <a:t> </a:t>
            </a:r>
            <a:r>
              <a:rPr lang="en-US" sz="5400" dirty="0" err="1"/>
              <a:t>ek</a:t>
            </a:r>
            <a:r>
              <a:rPr lang="en-US" sz="5400" dirty="0"/>
              <a:t> </a:t>
            </a:r>
            <a:r>
              <a:rPr lang="en-US" sz="5400" dirty="0" err="1"/>
              <a:t>kon</a:t>
            </a:r>
            <a:r>
              <a:rPr lang="en-US" sz="5400" dirty="0"/>
              <a:t> </a:t>
            </a:r>
            <a:r>
              <a:rPr lang="en-US" sz="5400" dirty="0" err="1"/>
              <a:t>skuld</a:t>
            </a:r>
            <a:r>
              <a:rPr lang="en-US" sz="5400" dirty="0"/>
              <a:t> </a:t>
            </a:r>
            <a:r>
              <a:rPr lang="en-US" sz="5400" dirty="0" err="1"/>
              <a:t>bely</a:t>
            </a:r>
            <a:br>
              <a:rPr lang="en-US" sz="5400" dirty="0"/>
            </a:br>
            <a:r>
              <a:rPr lang="en-US" sz="5400" dirty="0" err="1"/>
              <a:t>druk</a:t>
            </a:r>
            <a:r>
              <a:rPr lang="en-US" sz="5400" dirty="0"/>
              <a:t> U my </a:t>
            </a:r>
            <a:r>
              <a:rPr lang="en-US" sz="5400" dirty="0" err="1"/>
              <a:t>aan</a:t>
            </a:r>
            <a:r>
              <a:rPr lang="en-US" sz="5400" dirty="0"/>
              <a:t> die </a:t>
            </a:r>
            <a:r>
              <a:rPr lang="en-US" sz="5400" dirty="0" err="1"/>
              <a:t>bors</a:t>
            </a:r>
            <a:r>
              <a:rPr lang="en-US" sz="5400" dirty="0"/>
              <a:t>.</a:t>
            </a:r>
            <a:br>
              <a:rPr lang="en-US" sz="4800" dirty="0"/>
            </a:br>
            <a:endParaRPr 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1219200"/>
            <a:ext cx="8785225" cy="5257800"/>
          </a:xfrm>
        </p:spPr>
        <p:txBody>
          <a:bodyPr/>
          <a:lstStyle/>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Bid altyddeur</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In die Heil’ge Gees</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Dat ons aan Hom</a:t>
            </a:r>
          </a:p>
          <a:p>
            <a:pPr algn="ctr">
              <a:buFontTx/>
              <a:buNone/>
            </a:pPr>
            <a:r>
              <a:rPr lang="af-ZA" sz="5400" dirty="0">
                <a:latin typeface="Calibri" panose="020F0502020204030204" pitchFamily="34" charset="0"/>
                <a:ea typeface="Calibri" panose="020F0502020204030204" pitchFamily="34" charset="0"/>
                <a:cs typeface="Calibri" panose="020F0502020204030204" pitchFamily="34" charset="0"/>
              </a:rPr>
              <a:t>Getrou kan wees</a:t>
            </a:r>
            <a:r>
              <a:rPr lang="en-US" sz="5400" dirty="0">
                <a:latin typeface="Calibri" panose="020F0502020204030204" pitchFamily="34" charset="0"/>
                <a:ea typeface="Calibri" panose="020F0502020204030204" pitchFamily="34" charset="0"/>
                <a:cs typeface="Calibri" panose="020F0502020204030204" pitchFamily="34" charset="0"/>
              </a:rPr>
              <a:t> </a:t>
            </a:r>
            <a:endParaRPr lang="en-GB" sz="5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81800"/>
          </a:xfrm>
        </p:spPr>
        <p:txBody>
          <a:bodyPr>
            <a:normAutofit/>
          </a:bodyPr>
          <a:lstStyle/>
          <a:p>
            <a:r>
              <a:rPr lang="en-US" sz="5400" dirty="0" err="1"/>
              <a:t>Genade</a:t>
            </a:r>
            <a:r>
              <a:rPr lang="en-US" sz="5400" dirty="0"/>
              <a:t> </a:t>
            </a:r>
            <a:r>
              <a:rPr lang="en-US" sz="5400" dirty="0" err="1"/>
              <a:t>onbeskryflik</a:t>
            </a:r>
            <a:r>
              <a:rPr lang="en-US" sz="5400" dirty="0"/>
              <a:t> </a:t>
            </a:r>
            <a:r>
              <a:rPr lang="en-US" sz="5400" dirty="0" err="1"/>
              <a:t>groot</a:t>
            </a:r>
            <a:r>
              <a:rPr lang="en-US" sz="5400" dirty="0"/>
              <a:t> –</a:t>
            </a:r>
            <a:br>
              <a:rPr lang="en-US" sz="5400" dirty="0"/>
            </a:br>
            <a:r>
              <a:rPr lang="en-US" sz="5400" dirty="0" err="1"/>
              <a:t>daar’s</a:t>
            </a:r>
            <a:r>
              <a:rPr lang="en-US" sz="5400" dirty="0"/>
              <a:t> fees, </a:t>
            </a:r>
            <a:r>
              <a:rPr lang="en-US" sz="5400" dirty="0" err="1"/>
              <a:t>ek</a:t>
            </a:r>
            <a:r>
              <a:rPr lang="en-US" sz="5400" dirty="0"/>
              <a:t> is </a:t>
            </a:r>
            <a:r>
              <a:rPr lang="en-US" sz="5400" dirty="0" err="1"/>
              <a:t>weer</a:t>
            </a:r>
            <a:r>
              <a:rPr lang="en-US" sz="5400" dirty="0"/>
              <a:t> </a:t>
            </a:r>
            <a:r>
              <a:rPr lang="en-US" sz="5400" dirty="0" err="1"/>
              <a:t>tuis</a:t>
            </a:r>
            <a:r>
              <a:rPr lang="en-US" sz="5400" dirty="0"/>
              <a:t>.</a:t>
            </a:r>
            <a:br>
              <a:rPr lang="en-US" sz="5400" dirty="0"/>
            </a:br>
            <a:r>
              <a:rPr lang="en-US" sz="5400" dirty="0"/>
              <a:t>U </a:t>
            </a:r>
            <a:r>
              <a:rPr lang="en-US" sz="5400" dirty="0" err="1"/>
              <a:t>Seun</a:t>
            </a:r>
            <a:r>
              <a:rPr lang="en-US" sz="5400" dirty="0"/>
              <a:t> bring my </a:t>
            </a:r>
            <a:br>
              <a:rPr lang="en-US" sz="5400" dirty="0"/>
            </a:br>
            <a:r>
              <a:rPr lang="en-US" sz="5400" dirty="0"/>
              <a:t>– </a:t>
            </a:r>
            <a:r>
              <a:rPr lang="en-US" sz="5400" dirty="0" err="1"/>
              <a:t>verlore</a:t>
            </a:r>
            <a:r>
              <a:rPr lang="en-US" sz="5400" dirty="0"/>
              <a:t> </a:t>
            </a:r>
            <a:r>
              <a:rPr lang="en-US" sz="5400" dirty="0" err="1"/>
              <a:t>mens</a:t>
            </a:r>
            <a:r>
              <a:rPr lang="en-US" sz="5400" dirty="0"/>
              <a:t> – </a:t>
            </a:r>
            <a:br>
              <a:rPr lang="en-US" sz="5400" dirty="0"/>
            </a:br>
            <a:r>
              <a:rPr lang="en-US" sz="5400" dirty="0" err="1"/>
              <a:t>weer</a:t>
            </a:r>
            <a:r>
              <a:rPr lang="en-US" sz="5400" dirty="0"/>
              <a:t> in die </a:t>
            </a:r>
            <a:r>
              <a:rPr lang="en-US" sz="5400" dirty="0" err="1"/>
              <a:t>vaderhuis</a:t>
            </a:r>
            <a:r>
              <a:rPr lang="en-US" sz="5400" dirty="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73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37E2-E045-A5B0-2A07-EDD93E424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067B3-8ACD-4E36-4A04-782E10C08AD6}"/>
              </a:ext>
            </a:extLst>
          </p:cNvPr>
          <p:cNvSpPr>
            <a:spLocks noGrp="1"/>
          </p:cNvSpPr>
          <p:nvPr>
            <p:ph type="ctrTitle"/>
          </p:nvPr>
        </p:nvSpPr>
        <p:spPr>
          <a:xfrm>
            <a:off x="0" y="3421739"/>
            <a:ext cx="9144000" cy="2057400"/>
          </a:xfrm>
        </p:spPr>
        <p:txBody>
          <a:bodyPr>
            <a:noAutofit/>
          </a:bodyPr>
          <a:lstStyle/>
          <a:p>
            <a:r>
              <a:rPr lang="en-US" sz="8000" b="1" dirty="0">
                <a:solidFill>
                  <a:schemeClr val="accent6">
                    <a:lumMod val="75000"/>
                  </a:schemeClr>
                </a:solidFill>
                <a:effectLst>
                  <a:outerShdw blurRad="38100" dist="38100" dir="2700000" algn="tl">
                    <a:srgbClr val="000000">
                      <a:alpha val="43137"/>
                    </a:srgbClr>
                  </a:outerShdw>
                </a:effectLst>
              </a:rPr>
              <a:t>22 FEBRUARIE 2025</a:t>
            </a:r>
          </a:p>
        </p:txBody>
      </p:sp>
      <p:sp>
        <p:nvSpPr>
          <p:cNvPr id="3" name="Subtitle 2">
            <a:extLst>
              <a:ext uri="{FF2B5EF4-FFF2-40B4-BE49-F238E27FC236}">
                <a16:creationId xmlns:a16="http://schemas.microsoft.com/office/drawing/2014/main" id="{22EC68AF-364E-0B52-09FC-8B4709ADEB27}"/>
              </a:ext>
            </a:extLst>
          </p:cNvPr>
          <p:cNvSpPr>
            <a:spLocks noGrp="1"/>
          </p:cNvSpPr>
          <p:nvPr>
            <p:ph type="subTitle" idx="1"/>
          </p:nvPr>
        </p:nvSpPr>
        <p:spPr>
          <a:xfrm>
            <a:off x="0" y="5410200"/>
            <a:ext cx="9144000" cy="1447800"/>
          </a:xfrm>
        </p:spPr>
        <p:txBody>
          <a:bodyPr>
            <a:normAutofit/>
          </a:bodyPr>
          <a:lstStyle/>
          <a:p>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Teken</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die datum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solank</a:t>
            </a:r>
            <a:r>
              <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540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aan</a:t>
            </a:r>
            <a:endParaRPr lang="en-US" sz="540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AC2C0CF5-187D-1422-A8E7-3CA7D8F7D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3188"/>
            <a:ext cx="8082844" cy="3357490"/>
          </a:xfrm>
          <a:prstGeom prst="rect">
            <a:avLst/>
          </a:prstGeom>
        </p:spPr>
      </p:pic>
      <p:sp>
        <p:nvSpPr>
          <p:cNvPr id="6" name="Subtitle 2">
            <a:extLst>
              <a:ext uri="{FF2B5EF4-FFF2-40B4-BE49-F238E27FC236}">
                <a16:creationId xmlns:a16="http://schemas.microsoft.com/office/drawing/2014/main" id="{51BC763B-6E07-CC8F-6DC1-B564126820A7}"/>
              </a:ext>
            </a:extLst>
          </p:cNvPr>
          <p:cNvSpPr txBox="1">
            <a:spLocks/>
          </p:cNvSpPr>
          <p:nvPr/>
        </p:nvSpPr>
        <p:spPr>
          <a:xfrm>
            <a:off x="0" y="66594"/>
            <a:ext cx="9144000" cy="144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Leeuwberg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Gemeente</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bied</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3600" b="0" i="0" u="none" strike="noStrike" kern="1200" cap="none" spc="0" normalizeH="0" baseline="0" noProof="0" dirty="0" err="1">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aan</a:t>
            </a:r>
            <a:r>
              <a:rPr kumimoji="0" lang="en-US" sz="36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4" name="Subtitle 2">
            <a:extLst>
              <a:ext uri="{FF2B5EF4-FFF2-40B4-BE49-F238E27FC236}">
                <a16:creationId xmlns:a16="http://schemas.microsoft.com/office/drawing/2014/main" id="{7C79252C-32FA-3EBD-0C10-6ED2DD7153E1}"/>
              </a:ext>
            </a:extLst>
          </p:cNvPr>
          <p:cNvSpPr txBox="1">
            <a:spLocks/>
          </p:cNvSpPr>
          <p:nvPr/>
        </p:nvSpPr>
        <p:spPr>
          <a:xfrm>
            <a:off x="2286000" y="2519128"/>
            <a:ext cx="6934200" cy="12645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200" b="0" i="0" u="none" strike="noStrike" kern="1200" cap="none" spc="0" normalizeH="0" baseline="0" noProof="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MANNEKONFERENSIE</a:t>
            </a:r>
            <a:endParaRPr kumimoji="0" lang="en-US" sz="52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Subtitle 2">
            <a:extLst>
              <a:ext uri="{FF2B5EF4-FFF2-40B4-BE49-F238E27FC236}">
                <a16:creationId xmlns:a16="http://schemas.microsoft.com/office/drawing/2014/main" id="{32784A15-1B5A-C0CE-5B2A-FBA908C67394}"/>
              </a:ext>
            </a:extLst>
          </p:cNvPr>
          <p:cNvSpPr txBox="1">
            <a:spLocks/>
          </p:cNvSpPr>
          <p:nvPr/>
        </p:nvSpPr>
        <p:spPr>
          <a:xfrm>
            <a:off x="2438400" y="630057"/>
            <a:ext cx="6477000" cy="18863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Impact" panose="020B0806030902050204" pitchFamily="34" charset="0"/>
                <a:ea typeface="+mn-ea"/>
                <a:cs typeface="+mn-cs"/>
              </a:rPr>
              <a:t>DANIEL</a:t>
            </a:r>
          </a:p>
        </p:txBody>
      </p:sp>
    </p:spTree>
    <p:extLst>
      <p:ext uri="{BB962C8B-B14F-4D97-AF65-F5344CB8AC3E}">
        <p14:creationId xmlns:p14="http://schemas.microsoft.com/office/powerpoint/2010/main" val="1023702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FEB51-647C-AED0-8F95-CE1FA6ECDE4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8AB7161-471D-73AF-CA51-037376194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6"/>
            <a:ext cx="9225540" cy="7027606"/>
          </a:xfrm>
          <a:prstGeom prst="rect">
            <a:avLst/>
          </a:prstGeom>
        </p:spPr>
      </p:pic>
    </p:spTree>
    <p:extLst>
      <p:ext uri="{BB962C8B-B14F-4D97-AF65-F5344CB8AC3E}">
        <p14:creationId xmlns:p14="http://schemas.microsoft.com/office/powerpoint/2010/main" val="4197000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83CE462B-D2B8-6FA1-45A3-17DB146D0E9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08397F03-22A3-0A5E-E064-DC9E04B9166D}"/>
              </a:ext>
            </a:extLst>
          </p:cNvPr>
          <p:cNvSpPr>
            <a:spLocks noGrp="1" noChangeArrowheads="1"/>
          </p:cNvSpPr>
          <p:nvPr>
            <p:ph type="ctrTitle"/>
          </p:nvPr>
        </p:nvSpPr>
        <p:spPr>
          <a:xfrm>
            <a:off x="-11424" y="1524000"/>
            <a:ext cx="9150508" cy="1085133"/>
          </a:xfrm>
        </p:spPr>
        <p:txBody>
          <a:bodyPr/>
          <a:lstStyle/>
          <a:p>
            <a:r>
              <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Week van </a:t>
            </a:r>
            <a:r>
              <a:rPr lang="en-US" sz="9600" b="1" dirty="0" err="1">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rPr>
              <a:t>Gebed</a:t>
            </a:r>
            <a:endParaRPr lang="en-US" sz="9600" b="1" dirty="0">
              <a:solidFill>
                <a:srgbClr val="FFC000"/>
              </a:solidFill>
              <a:effectLst>
                <a:outerShdw blurRad="38100" dist="38100" dir="2700000" algn="tl">
                  <a:srgbClr val="000000">
                    <a:alpha val="43137"/>
                  </a:srgbClr>
                </a:outerShdw>
              </a:effectLst>
              <a:latin typeface="Bodoni MT" panose="02070603080606020203" pitchFamily="18" charset="0"/>
              <a:cs typeface="Calibri" pitchFamily="34" charset="0"/>
            </a:endParaRPr>
          </a:p>
        </p:txBody>
      </p:sp>
      <p:sp>
        <p:nvSpPr>
          <p:cNvPr id="2" name="Subtitle 2">
            <a:extLst>
              <a:ext uri="{FF2B5EF4-FFF2-40B4-BE49-F238E27FC236}">
                <a16:creationId xmlns:a16="http://schemas.microsoft.com/office/drawing/2014/main" id="{2D6D498D-29AE-1692-8726-A13879432766}"/>
              </a:ext>
            </a:extLst>
          </p:cNvPr>
          <p:cNvSpPr txBox="1">
            <a:spLocks/>
          </p:cNvSpPr>
          <p:nvPr/>
        </p:nvSpPr>
        <p:spPr bwMode="auto">
          <a:xfrm>
            <a:off x="2935443" y="4012487"/>
            <a:ext cx="6321117" cy="188102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Sondagaand</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18:00</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Maandag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 </a:t>
            </a:r>
            <a:r>
              <a:rPr kumimoji="0" lang="en-ZA" sz="4400" b="0" i="0" u="none" strike="noStrike" kern="0" cap="none" spc="0" normalizeH="0" baseline="0" noProof="0" dirty="0" err="1">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Donderdag</a:t>
            </a:r>
            <a:r>
              <a:rPr kumimoji="0" lang="en-ZA" sz="4400" b="0"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Arial"/>
                <a:ea typeface="+mn-ea"/>
                <a:cs typeface="Arial"/>
              </a:rPr>
              <a:t> 18:30</a:t>
            </a:r>
          </a:p>
        </p:txBody>
      </p:sp>
      <p:sp>
        <p:nvSpPr>
          <p:cNvPr id="3" name="Subtitle 2">
            <a:extLst>
              <a:ext uri="{FF2B5EF4-FFF2-40B4-BE49-F238E27FC236}">
                <a16:creationId xmlns:a16="http://schemas.microsoft.com/office/drawing/2014/main" id="{FD018B30-B564-0CF5-1E0E-2760D3C2DBA9}"/>
              </a:ext>
            </a:extLst>
          </p:cNvPr>
          <p:cNvSpPr txBox="1">
            <a:spLocks/>
          </p:cNvSpPr>
          <p:nvPr/>
        </p:nvSpPr>
        <p:spPr>
          <a:xfrm>
            <a:off x="1820630" y="806843"/>
            <a:ext cx="54864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rPr>
              <a:t>Leeuwberg </a:t>
            </a:r>
            <a:r>
              <a:rPr kumimoji="0" lang="en-ZA"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Arial"/>
              </a:rPr>
              <a:t>Gemeente</a:t>
            </a:r>
            <a:endParaRPr kumimoji="0" lang="en-ZA"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Arial"/>
            </a:endParaRPr>
          </a:p>
        </p:txBody>
      </p:sp>
      <p:pic>
        <p:nvPicPr>
          <p:cNvPr id="10" name="Picture 9">
            <a:extLst>
              <a:ext uri="{FF2B5EF4-FFF2-40B4-BE49-F238E27FC236}">
                <a16:creationId xmlns:a16="http://schemas.microsoft.com/office/drawing/2014/main" id="{358BE66D-17B7-AD10-0437-16AD9A816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114800"/>
            <a:ext cx="2438400" cy="1676400"/>
          </a:xfrm>
          <a:prstGeom prst="rect">
            <a:avLst/>
          </a:prstGeom>
        </p:spPr>
      </p:pic>
      <p:sp>
        <p:nvSpPr>
          <p:cNvPr id="11" name="Subtitle 2">
            <a:extLst>
              <a:ext uri="{FF2B5EF4-FFF2-40B4-BE49-F238E27FC236}">
                <a16:creationId xmlns:a16="http://schemas.microsoft.com/office/drawing/2014/main" id="{23459CB7-F44D-1171-F24A-209080F29DF4}"/>
              </a:ext>
            </a:extLst>
          </p:cNvPr>
          <p:cNvSpPr txBox="1">
            <a:spLocks/>
          </p:cNvSpPr>
          <p:nvPr/>
        </p:nvSpPr>
        <p:spPr>
          <a:xfrm>
            <a:off x="152400" y="2786572"/>
            <a:ext cx="8839200" cy="946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19 – 23 </a:t>
            </a:r>
            <a:r>
              <a:rPr kumimoji="0" lang="en-ZA" sz="60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Arial"/>
              </a:rPr>
              <a:t>Januarie</a:t>
            </a:r>
            <a:r>
              <a:rPr kumimoji="0" lang="en-ZA" sz="6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rPr>
              <a:t> 2025</a:t>
            </a:r>
          </a:p>
        </p:txBody>
      </p:sp>
    </p:spTree>
    <p:extLst>
      <p:ext uri="{BB962C8B-B14F-4D97-AF65-F5344CB8AC3E}">
        <p14:creationId xmlns:p14="http://schemas.microsoft.com/office/powerpoint/2010/main" val="26795371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1734</Words>
  <Application>Microsoft Office PowerPoint</Application>
  <PresentationFormat>On-screen Show (4:3)</PresentationFormat>
  <Paragraphs>183</Paragraphs>
  <Slides>94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94</vt:i4>
      </vt:variant>
    </vt:vector>
  </HeadingPairs>
  <TitlesOfParts>
    <vt:vector size="103" baseType="lpstr">
      <vt:lpstr>Arial</vt:lpstr>
      <vt:lpstr>Bodoni MT</vt:lpstr>
      <vt:lpstr>Calibri</vt:lpstr>
      <vt:lpstr>Comic Sans MS</vt:lpstr>
      <vt:lpstr>Gill Sans MT Condensed</vt:lpstr>
      <vt:lpstr>Impact</vt:lpstr>
      <vt:lpstr>Default Design</vt:lpstr>
      <vt:lpstr>Office Theme</vt:lpstr>
      <vt:lpstr>1_Office Theme</vt:lpstr>
      <vt:lpstr>22 FEBRUARIE 2025</vt:lpstr>
      <vt:lpstr>PowerPoint Presentation</vt:lpstr>
      <vt:lpstr>Week van Gebed</vt:lpstr>
      <vt:lpstr>PowerPoint Presentation</vt:lpstr>
      <vt:lpstr>S224    KOM LOOF DIE HEER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F33     HALLELUJA  IN MY HART</vt:lpstr>
      <vt:lpstr>God van gister  God van vandag God van ewigheid, bowenal - God oor my God oor my</vt:lpstr>
      <vt:lpstr>En die hemel straal  van U magtigheid en my lewe spreek van U waarheid</vt:lpstr>
      <vt:lpstr>Halleluja in die hemel halleluja in my hart vir ewig en ewig</vt:lpstr>
      <vt:lpstr>Halleluja op die aarde halleluja in my hart vir ewig en ewig O, halleluja! O, halleluja!</vt:lpstr>
      <vt:lpstr>God van almag God van krag God oor die nasies, bowenal - God oor my</vt:lpstr>
      <vt:lpstr>God van verlossing God van genade God van vergifnis  bowenal - God oor my God oor my</vt:lpstr>
      <vt:lpstr>En die hemel straal  van U magtigheid en my lewe spreek van U waarheid</vt:lpstr>
      <vt:lpstr>Prys die Here in die hemel prys die Here in my hart vir ewig en ewig</vt:lpstr>
      <vt:lpstr>Prys die Here op die aarde Prys die Here in my hart vir ewig en ewig O, halleluja! O, halleluja!</vt:lpstr>
      <vt:lpstr>Jesaja 61:3</vt:lpstr>
      <vt:lpstr>Lied 205 BRING LOF AAN DIE VADER</vt:lpstr>
      <vt:lpstr>dat elkeen wat glo nie verlore mag gaan maar ewig voor Hom  as verloste kan staan.</vt:lpstr>
      <vt:lpstr>Loof die Heer, loof die Heer! Sing, gelowiges, saam! Loof die Heer, loof die Heer! Prys Sy heilige Naam!</vt:lpstr>
      <vt:lpstr>Hy kom uit genade ons sondes versoen dat ons Hom vrymoedig ons Vader kan noem.</vt:lpstr>
      <vt:lpstr>Ons lof aan die Skepper  wat altyd getrou sy kerk hier bewaar,  dit vernuwe en bou;</vt:lpstr>
      <vt:lpstr>ons bly inspireer  en ons stuur deur sy Gees om sout en om lig vir die wêreld te wees.</vt:lpstr>
      <vt:lpstr>Loof die Heer, loof die Heer! Sing, gelowiges, saam! Loof die Heer, loof die Heer! Prys Sy heilige Naam!</vt:lpstr>
      <vt:lpstr>Hy kom uit genade ons sondes versoen dat ons Hom vrymoedig ons Vader kan noem.</vt:lpstr>
      <vt:lpstr>A23    DIE GOEDHEID  VAN GOD</vt:lpstr>
      <vt:lpstr>Van die oomblik   dat ek opstaan tot ek weer gaan lê Sal ek sing  van die goedheid van God</vt:lpstr>
      <vt:lpstr>U’s heel my lewe so getrou Deur my lewe was U so, so goed Met elke asem wat ek oor het Sal ek sing  van die goedheid van God</vt:lpstr>
      <vt:lpstr>Ek hoor U stem Ja, U lei my deur die vlamme Deur donker nagte Is daar niemand nader</vt:lpstr>
      <vt:lpstr>Ek ken U as 'n Vader Ek ken U as 'n Vriend En ek beleef  die goedheid van God</vt:lpstr>
      <vt:lpstr>U’s heel my lewe so getrou Deur my lewe was U so, so goed Met elke asem wat ek oor het Sal ek sing  van die goedheid van God</vt:lpstr>
      <vt:lpstr> U guns en U goedheid, Heer  Is altyd by my  U guns en U goedheid, Heer  Is altyd by my  Ek is oorgegee, Ek behoort aan U  Ek gee U alles, Heer  U guns en U goedheid, Heer  Is altyd by my </vt:lpstr>
      <vt:lpstr>U’s heel my lewe so getrou Deur my lewe was U so, so goed Met elke asem wat ek oor het Sal ek sing  van die goedheid van God</vt:lpstr>
      <vt:lpstr>Sal ek sing  van die goedheid van God Sal ek sing  van die goedheid van God</vt:lpstr>
      <vt:lpstr>A33   FOR YOUR  NAME IS HOLY</vt:lpstr>
      <vt:lpstr>Lord I  worship You,  I worship You,  Lord I  worship You,  I worship You For Your name is holy holy Lord For Your name is holy holy Lord </vt:lpstr>
      <vt:lpstr>PowerPoint Presentation</vt:lpstr>
      <vt:lpstr>Lord I  worship You,  I worship You,  Lord I  worship You,  I worship You</vt:lpstr>
      <vt:lpstr>For Your name is  holy holy Lord For Your name is  holy holy Lord  For Your name is  holy holy Lord </vt:lpstr>
      <vt:lpstr>A38 JESUS KONING JESUS</vt:lpstr>
      <vt:lpstr>Jesus, Koning Jesus Geen ander naam soos Jesus Ons buig nou voor U neer aanbid U as ons Koning en ons Heer</vt:lpstr>
      <vt:lpstr>PowerPoint Presentation</vt:lpstr>
      <vt:lpstr>Jesus, Koning Jesus Geen ander naam soos Jesus Ons buig nou voor U neer aanbid U as ons Koning en ons Heer</vt:lpstr>
      <vt:lpstr>PowerPoint Presentation</vt:lpstr>
      <vt:lpstr>PowerPoint Presentation</vt:lpstr>
      <vt:lpstr>God is hier teenwoordig; laat ons biddend nader, hier waar ons  voor Hom vergader</vt:lpstr>
      <vt:lpstr>God is hier teenwoordig Heilig is die Here; buig in stilte, Hom ter ere!</vt:lpstr>
      <vt:lpstr>Wie Hom roem,  wie Hom noem  Heer en Hemelvader, kom nou almal nader!</vt:lpstr>
      <vt:lpstr>PowerPoint Presentation</vt:lpstr>
      <vt:lpstr>Luk. 1:67-80  Ons God se innige ontferming</vt:lpstr>
      <vt:lpstr>PowerPoint Presentation</vt:lpstr>
      <vt:lpstr>Mosambiek sending</vt:lpstr>
      <vt:lpstr>PowerPoint Presentation</vt:lpstr>
      <vt:lpstr>PowerPoint Presentation</vt:lpstr>
      <vt:lpstr>PowerPoint Presentation</vt:lpstr>
      <vt:lpstr>PowerPoint Presentation</vt:lpstr>
      <vt:lpstr>PowerPoint Presentation</vt:lpstr>
      <vt:lpstr>PowerPoint Presentation</vt:lpstr>
      <vt:lpstr>F51       KONING VAN MY HART</vt:lpstr>
      <vt:lpstr>PowerPoint Presentation</vt:lpstr>
      <vt:lpstr>A16  EK HET U LIEF, O HEER</vt:lpstr>
      <vt:lpstr>Ek het U lief, o Heer U is my eerste ware liefde Na soveel jaar,  is dit steeds waar Ek het U lief, o Heer Ek het U lief, o Heer Ek het U lief, …  o Heer</vt:lpstr>
      <vt:lpstr>PowerPoint Presentation</vt:lpstr>
      <vt:lpstr>Luk. 1:67-80  Ons God se innige ontferming</vt:lpstr>
      <vt:lpstr>KJV  “the tender mercy of our God;  whereby the dayspring from on high hath visited us,”</vt:lpstr>
      <vt:lpstr>PowerPoint Presentation</vt:lpstr>
      <vt:lpstr>“Remission of sins is a business into which the Lord throws His heart.  He forgives with an intensity of will, and readiness of soul...The Eternal God has thrown His whole soul into the business of redeeming men. If you desire to see God most Godlike, it is in the pardon of sin, and saving of men.”       C.H. Spurgeon</vt:lpstr>
      <vt:lpstr>PowerPoint Presentation</vt:lpstr>
      <vt:lpstr>Gal. 3:13  “Christus het ons losgekoop van die vloek wat die wet meebring, deur in ons plek 'n vervloekte te word. Daar staan naamlik geskrywe: “Vervloek is elkeen wat aan 'n hout opgehang is.”</vt:lpstr>
      <vt:lpstr>Luk. 19:10  “Die Seun van die mens het  immers gekom om te soek  en te red wat verlore is.”</vt:lpstr>
      <vt:lpstr>PowerPoint Presentation</vt:lpstr>
      <vt:lpstr>Joh. 3:16-21</vt:lpstr>
      <vt:lpstr>PowerPoint Presentation</vt:lpstr>
      <vt:lpstr>Rom. 5:8  “Maar God bewys sy liefde vir ons juis hierin dat Christus vir ons gesterf het toe ons nog sondaars was.”</vt:lpstr>
      <vt:lpstr>PowerPoint Presentation</vt:lpstr>
      <vt:lpstr>22 FEBRUARIE 2025</vt:lpstr>
      <vt:lpstr>PowerPoint Presentation</vt:lpstr>
      <vt:lpstr>Week van Gebed</vt:lpstr>
      <vt:lpstr>PowerPoint Presentation</vt:lpstr>
      <vt:lpstr>Lied 510 GENADE ONBESKRYFLIK GROOT</vt:lpstr>
      <vt:lpstr>Ek is die naam  van kind nie werd wou self my sake reël My lewe, kanse, tyd en geld is nutteloos verspeel</vt:lpstr>
      <vt:lpstr>Maar U sien ver, oneindig ver. U sien my honger dors. Nog voordat ek kon skuld bely druk U my aan die bors. </vt:lpstr>
      <vt:lpstr>Genade onbeskryflik groot – daar’s fees, ek is weer tuis. U Seun bring my  – verlore mens –  weer in die vaderhuis.</vt:lpstr>
      <vt:lpstr>PowerPoint Presentation</vt:lpstr>
      <vt:lpstr>22 FEBRUARIE 2025</vt:lpstr>
      <vt:lpstr>PowerPoint Presentation</vt:lpstr>
      <vt:lpstr>Week van Gebed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loof die Heer</dc:title>
  <dc:creator>Marieke</dc:creator>
  <cp:lastModifiedBy>Marieke Botha</cp:lastModifiedBy>
  <cp:revision>19</cp:revision>
  <dcterms:created xsi:type="dcterms:W3CDTF">2008-10-11T16:53:06Z</dcterms:created>
  <dcterms:modified xsi:type="dcterms:W3CDTF">2025-01-18T08:39:51Z</dcterms:modified>
</cp:coreProperties>
</file>