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9" autoAdjust="0"/>
    <p:restoredTop sz="94660"/>
  </p:normalViewPr>
  <p:slideViewPr>
    <p:cSldViewPr>
      <p:cViewPr varScale="1">
        <p:scale>
          <a:sx n="111" d="100"/>
          <a:sy n="111" d="100"/>
        </p:scale>
        <p:origin x="-20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8E6BFC-87D0-4F6C-9A52-9BD529FC2126}"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8E6BFC-87D0-4F6C-9A52-9BD529FC2126}"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8E6BFC-87D0-4F6C-9A52-9BD529FC2126}"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8E6BFC-87D0-4F6C-9A52-9BD529FC2126}"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8E6BFC-87D0-4F6C-9A52-9BD529FC2126}"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8E6BFC-87D0-4F6C-9A52-9BD529FC2126}"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8E6BFC-87D0-4F6C-9A52-9BD529FC2126}"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8E6BFC-87D0-4F6C-9A52-9BD529FC2126}"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8E6BFC-87D0-4F6C-9A52-9BD529FC2126}"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8E6BFC-87D0-4F6C-9A52-9BD529FC2126}"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8E6BFC-87D0-4F6C-9A52-9BD529FC2126}"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BFECB-4719-48FF-835A-5A689460E6D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E6BFC-87D0-4F6C-9A52-9BD529FC2126}" type="datetimeFigureOut">
              <a:rPr lang="en-US" smtClean="0"/>
              <a:t>1/24/2025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BFECB-4719-48FF-835A-5A689460E6D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2:1-7</a:t>
            </a:r>
            <a:br>
              <a:rPr lang="af-ZA" b="1" u="sng" dirty="0" smtClean="0"/>
            </a:br>
            <a:r>
              <a:rPr lang="af-ZA" b="1" u="sng" dirty="0"/>
              <a:t/>
            </a:r>
            <a:br>
              <a:rPr lang="af-ZA" b="1" u="sng" dirty="0"/>
            </a:br>
            <a:r>
              <a:rPr lang="af-ZA" b="1" dirty="0" smtClean="0"/>
              <a:t>Geen </a:t>
            </a:r>
            <a:r>
              <a:rPr lang="af-ZA" b="1" dirty="0"/>
              <a:t>plek vir Christus nie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3:5</a:t>
            </a:r>
            <a:r>
              <a:rPr lang="af-ZA" b="1" dirty="0" smtClean="0"/>
              <a:t/>
            </a:r>
            <a:br>
              <a:rPr lang="af-ZA" b="1" dirty="0" smtClean="0"/>
            </a:br>
            <a:r>
              <a:rPr lang="af-ZA" b="1" dirty="0"/>
              <a:t/>
            </a:r>
            <a:br>
              <a:rPr lang="af-ZA" b="1" dirty="0"/>
            </a:br>
            <a:r>
              <a:rPr lang="af-ZA" i="1" dirty="0" smtClean="0"/>
              <a:t>“Hulle </a:t>
            </a:r>
            <a:r>
              <a:rPr lang="af-ZA" i="1" dirty="0"/>
              <a:t>sal nog die uiterlike skyn van die godsdiens hê, maar die krag van die godsdiens sal hulle nie ken nie. Bly weg van sulke mense af</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sectarian means a true Christian; </a:t>
            </a:r>
            <a:r>
              <a:rPr lang="af-ZA" i="1" dirty="0" smtClean="0"/>
              <a:t/>
            </a:r>
            <a:br>
              <a:rPr lang="af-ZA" i="1" dirty="0" smtClean="0"/>
            </a:br>
            <a:r>
              <a:rPr lang="af-ZA" i="1" dirty="0" smtClean="0"/>
              <a:t>a </a:t>
            </a:r>
            <a:r>
              <a:rPr lang="af-ZA" i="1" dirty="0"/>
              <a:t>man who can afford to keep a conscience, </a:t>
            </a:r>
            <a:r>
              <a:rPr lang="af-ZA" i="1" dirty="0" smtClean="0"/>
              <a:t/>
            </a:r>
            <a:br>
              <a:rPr lang="af-ZA" i="1" dirty="0" smtClean="0"/>
            </a:br>
            <a:r>
              <a:rPr lang="af-ZA" i="1" dirty="0" smtClean="0"/>
              <a:t>and </a:t>
            </a:r>
            <a:r>
              <a:rPr lang="af-ZA" i="1" dirty="0"/>
              <a:t>does not mind suffering for it; </a:t>
            </a:r>
            <a:r>
              <a:rPr lang="af-ZA" i="1" dirty="0" smtClean="0"/>
              <a:t/>
            </a:r>
            <a:br>
              <a:rPr lang="af-ZA" i="1" dirty="0" smtClean="0"/>
            </a:br>
            <a:r>
              <a:rPr lang="af-ZA" i="1" dirty="0" smtClean="0"/>
              <a:t>a </a:t>
            </a:r>
            <a:r>
              <a:rPr lang="af-ZA" i="1" dirty="0"/>
              <a:t>man who, whatever he finds to be in that old Book, believes it, </a:t>
            </a:r>
            <a:r>
              <a:rPr lang="af-ZA" i="1" dirty="0" smtClean="0"/>
              <a:t/>
            </a:r>
            <a:br>
              <a:rPr lang="af-ZA" i="1" dirty="0" smtClean="0"/>
            </a:br>
            <a:r>
              <a:rPr lang="af-ZA" i="1" dirty="0" smtClean="0"/>
              <a:t>and </a:t>
            </a:r>
            <a:r>
              <a:rPr lang="af-ZA" i="1" dirty="0"/>
              <a:t>acts upon it, and is zealous for it.”</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a:t>
            </a:r>
            <a:r>
              <a:rPr lang="af-ZA" b="1" dirty="0" smtClean="0">
                <a:solidFill>
                  <a:srgbClr val="00B050"/>
                </a:solidFill>
              </a:rPr>
              <a:t>2:6-8</a:t>
            </a:r>
            <a:r>
              <a:rPr lang="af-ZA" b="1" i="1" dirty="0" smtClean="0"/>
              <a:t/>
            </a:r>
            <a:br>
              <a:rPr lang="af-ZA" b="1" i="1" dirty="0" smtClean="0"/>
            </a:br>
            <a:r>
              <a:rPr lang="af-ZA" i="1" dirty="0" smtClean="0"/>
              <a:t>“Hy </a:t>
            </a:r>
            <a:r>
              <a:rPr lang="af-ZA" i="1" dirty="0"/>
              <a:t>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8:20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“Jesus </a:t>
            </a:r>
            <a:r>
              <a:rPr lang="af-ZA" i="1" dirty="0"/>
              <a:t>sê vir hom: “Jakkalse het gate en voëls het neste, maar die Seun van die mens het nie eens 'n rusplek vir sy kop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11:28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Kom na My toe, almal wat uitgeput en oorlaai is, en Ek sal julle rus gee.”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6:36</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“Maar </a:t>
            </a:r>
            <a:r>
              <a:rPr lang="af-ZA" i="1" dirty="0"/>
              <a:t>Jesus sê vir hulle: “Ek is die brood wat lewe gee. Wie na My toe kom, sal nooit weer honger kry nie, en wie in My glo, sal nooit weer dors kry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27</Words>
  <Application>Microsoft Office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2:1-7  Geen plek vir Christus nie</vt:lpstr>
      <vt:lpstr>Slide 2</vt:lpstr>
      <vt:lpstr>Fil. 2:6-8 “Hy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vt:lpstr>
      <vt:lpstr>Matt. 8:20  “Jesus sê vir hom: “Jakkalse het gate en voëls het neste, maar die Seun van die mens het nie eens 'n rusplek vir sy kop nie.”</vt:lpstr>
      <vt:lpstr>Slide 5</vt:lpstr>
      <vt:lpstr>Matt. 11:28   “Kom na My toe, almal wat uitgeput en oorlaai is, en Ek sal julle rus gee.”</vt:lpstr>
      <vt:lpstr>Slide 7</vt:lpstr>
      <vt:lpstr>Joh. 6:36  “Maar Jesus sê vir hulle: “Ek is die brood wat lewe gee. Wie na My toe kom, sal nooit weer honger kry nie, en wie in My glo, sal nooit weer dors kry nie.”</vt:lpstr>
      <vt:lpstr>Slide 9</vt:lpstr>
      <vt:lpstr>II Tim. 3:5  “Hulle sal nog die uiterlike skyn van die godsdiens hê, maar die krag van die godsdiens sal hulle nie ken nie. Bly weg van sulke mense af.”</vt:lpstr>
      <vt:lpstr>Slide 11</vt:lpstr>
      <vt:lpstr>“A sectarian means a true Christian;  a man who can afford to keep a conscience,  and does not mind suffering for it;  a man who, whatever he finds to be in that old Book, believes it,  and acts upon it, and is zealous for it.”       C.H. Spurgeon</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2:1-7  Geen plek vir Christus nie</dc:title>
  <dc:creator>Windows User</dc:creator>
  <cp:lastModifiedBy>Windows User</cp:lastModifiedBy>
  <cp:revision>1</cp:revision>
  <dcterms:created xsi:type="dcterms:W3CDTF">2025-01-24T05:24:41Z</dcterms:created>
  <dcterms:modified xsi:type="dcterms:W3CDTF">2025-01-24T05:27:49Z</dcterms:modified>
</cp:coreProperties>
</file>