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72" r:id="rId3"/>
    <p:sldMasterId id="2147483684" r:id="rId4"/>
  </p:sldMasterIdLst>
  <p:notesMasterIdLst>
    <p:notesMasterId r:id="rId95"/>
  </p:notesMasterIdLst>
  <p:sldIdLst>
    <p:sldId id="344" r:id="rId5"/>
    <p:sldId id="347" r:id="rId6"/>
    <p:sldId id="311" r:id="rId7"/>
    <p:sldId id="269" r:id="rId8"/>
    <p:sldId id="270" r:id="rId9"/>
    <p:sldId id="271" r:id="rId10"/>
    <p:sldId id="272" r:id="rId11"/>
    <p:sldId id="273" r:id="rId12"/>
    <p:sldId id="274" r:id="rId13"/>
    <p:sldId id="275" r:id="rId14"/>
    <p:sldId id="276" r:id="rId15"/>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81" r:id="rId29"/>
    <p:sldId id="282" r:id="rId30"/>
    <p:sldId id="283" r:id="rId31"/>
    <p:sldId id="284" r:id="rId32"/>
    <p:sldId id="285" r:id="rId33"/>
    <p:sldId id="277" r:id="rId34"/>
    <p:sldId id="278" r:id="rId35"/>
    <p:sldId id="279" r:id="rId36"/>
    <p:sldId id="280" r:id="rId37"/>
    <p:sldId id="286" r:id="rId38"/>
    <p:sldId id="287" r:id="rId39"/>
    <p:sldId id="288" r:id="rId40"/>
    <p:sldId id="289" r:id="rId41"/>
    <p:sldId id="290" r:id="rId42"/>
    <p:sldId id="312"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3" r:id="rId64"/>
    <p:sldId id="320" r:id="rId65"/>
    <p:sldId id="321" r:id="rId66"/>
    <p:sldId id="322" r:id="rId67"/>
    <p:sldId id="323" r:id="rId68"/>
    <p:sldId id="324" r:id="rId69"/>
    <p:sldId id="325" r:id="rId70"/>
    <p:sldId id="328" r:id="rId71"/>
    <p:sldId id="329" r:id="rId72"/>
    <p:sldId id="330" r:id="rId73"/>
    <p:sldId id="331" r:id="rId74"/>
    <p:sldId id="332" r:id="rId75"/>
    <p:sldId id="333" r:id="rId76"/>
    <p:sldId id="334" r:id="rId77"/>
    <p:sldId id="335" r:id="rId78"/>
    <p:sldId id="336" r:id="rId79"/>
    <p:sldId id="337" r:id="rId80"/>
    <p:sldId id="314" r:id="rId81"/>
    <p:sldId id="315" r:id="rId82"/>
    <p:sldId id="316" r:id="rId83"/>
    <p:sldId id="317" r:id="rId84"/>
    <p:sldId id="318" r:id="rId85"/>
    <p:sldId id="319" r:id="rId86"/>
    <p:sldId id="345" r:id="rId87"/>
    <p:sldId id="348" r:id="rId88"/>
    <p:sldId id="338" r:id="rId89"/>
    <p:sldId id="339" r:id="rId90"/>
    <p:sldId id="341" r:id="rId91"/>
    <p:sldId id="342" r:id="rId92"/>
    <p:sldId id="343" r:id="rId93"/>
    <p:sldId id="346" r:id="rId9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75"/>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541E42-A5D0-497A-9958-031D1AAFFE7F}"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D98A1-CA64-401A-9BD1-8D7CDA5ADADF}" type="slidenum">
              <a:rPr lang="en-US" smtClean="0"/>
              <a:t>‹#›</a:t>
            </a:fld>
            <a:endParaRPr lang="en-US"/>
          </a:p>
        </p:txBody>
      </p:sp>
    </p:spTree>
    <p:extLst>
      <p:ext uri="{BB962C8B-B14F-4D97-AF65-F5344CB8AC3E}">
        <p14:creationId xmlns:p14="http://schemas.microsoft.com/office/powerpoint/2010/main" val="4075805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541E42-A5D0-497A-9958-031D1AAFFE7F}"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D98A1-CA64-401A-9BD1-8D7CDA5ADADF}" type="slidenum">
              <a:rPr lang="en-US" smtClean="0"/>
              <a:t>‹#›</a:t>
            </a:fld>
            <a:endParaRPr lang="en-US"/>
          </a:p>
        </p:txBody>
      </p:sp>
    </p:spTree>
    <p:extLst>
      <p:ext uri="{BB962C8B-B14F-4D97-AF65-F5344CB8AC3E}">
        <p14:creationId xmlns:p14="http://schemas.microsoft.com/office/powerpoint/2010/main" val="4240460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541E42-A5D0-497A-9958-031D1AAFFE7F}"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D98A1-CA64-401A-9BD1-8D7CDA5ADADF}" type="slidenum">
              <a:rPr lang="en-US" smtClean="0"/>
              <a:t>‹#›</a:t>
            </a:fld>
            <a:endParaRPr lang="en-US"/>
          </a:p>
        </p:txBody>
      </p:sp>
    </p:spTree>
    <p:extLst>
      <p:ext uri="{BB962C8B-B14F-4D97-AF65-F5344CB8AC3E}">
        <p14:creationId xmlns:p14="http://schemas.microsoft.com/office/powerpoint/2010/main" val="7323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541E42-A5D0-497A-9958-031D1AAFFE7F}" type="datetimeFigureOut">
              <a:rPr lang="en-US" smtClean="0"/>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D98A1-CA64-401A-9BD1-8D7CDA5ADADF}" type="slidenum">
              <a:rPr lang="en-US" smtClean="0"/>
              <a:t>‹#›</a:t>
            </a:fld>
            <a:endParaRPr lang="en-US"/>
          </a:p>
        </p:txBody>
      </p:sp>
    </p:spTree>
    <p:extLst>
      <p:ext uri="{BB962C8B-B14F-4D97-AF65-F5344CB8AC3E}">
        <p14:creationId xmlns:p14="http://schemas.microsoft.com/office/powerpoint/2010/main" val="332156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541E42-A5D0-497A-9958-031D1AAFFE7F}" type="datetimeFigureOut">
              <a:rPr lang="en-US" smtClean="0"/>
              <a:t>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D98A1-CA64-401A-9BD1-8D7CDA5ADADF}" type="slidenum">
              <a:rPr lang="en-US" smtClean="0"/>
              <a:t>‹#›</a:t>
            </a:fld>
            <a:endParaRPr lang="en-US"/>
          </a:p>
        </p:txBody>
      </p:sp>
    </p:spTree>
    <p:extLst>
      <p:ext uri="{BB962C8B-B14F-4D97-AF65-F5344CB8AC3E}">
        <p14:creationId xmlns:p14="http://schemas.microsoft.com/office/powerpoint/2010/main" val="3636659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541E42-A5D0-497A-9958-031D1AAFFE7F}" type="datetimeFigureOut">
              <a:rPr lang="en-US" smtClean="0"/>
              <a:t>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D98A1-CA64-401A-9BD1-8D7CDA5ADADF}" type="slidenum">
              <a:rPr lang="en-US" smtClean="0"/>
              <a:t>‹#›</a:t>
            </a:fld>
            <a:endParaRPr lang="en-US"/>
          </a:p>
        </p:txBody>
      </p:sp>
    </p:spTree>
    <p:extLst>
      <p:ext uri="{BB962C8B-B14F-4D97-AF65-F5344CB8AC3E}">
        <p14:creationId xmlns:p14="http://schemas.microsoft.com/office/powerpoint/2010/main" val="4005726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41E42-A5D0-497A-9958-031D1AAFFE7F}" type="datetimeFigureOut">
              <a:rPr lang="en-US" smtClean="0"/>
              <a:t>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D98A1-CA64-401A-9BD1-8D7CDA5ADADF}" type="slidenum">
              <a:rPr lang="en-US" smtClean="0"/>
              <a:t>‹#›</a:t>
            </a:fld>
            <a:endParaRPr lang="en-US"/>
          </a:p>
        </p:txBody>
      </p:sp>
    </p:spTree>
    <p:extLst>
      <p:ext uri="{BB962C8B-B14F-4D97-AF65-F5344CB8AC3E}">
        <p14:creationId xmlns:p14="http://schemas.microsoft.com/office/powerpoint/2010/main" val="3523777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541E42-A5D0-497A-9958-031D1AAFFE7F}" type="datetimeFigureOut">
              <a:rPr lang="en-US" smtClean="0"/>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D98A1-CA64-401A-9BD1-8D7CDA5ADADF}" type="slidenum">
              <a:rPr lang="en-US" smtClean="0"/>
              <a:t>‹#›</a:t>
            </a:fld>
            <a:endParaRPr lang="en-US"/>
          </a:p>
        </p:txBody>
      </p:sp>
    </p:spTree>
    <p:extLst>
      <p:ext uri="{BB962C8B-B14F-4D97-AF65-F5344CB8AC3E}">
        <p14:creationId xmlns:p14="http://schemas.microsoft.com/office/powerpoint/2010/main" val="312362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541E42-A5D0-497A-9958-031D1AAFFE7F}" type="datetimeFigureOut">
              <a:rPr lang="en-US" smtClean="0"/>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D98A1-CA64-401A-9BD1-8D7CDA5ADADF}" type="slidenum">
              <a:rPr lang="en-US" smtClean="0"/>
              <a:t>‹#›</a:t>
            </a:fld>
            <a:endParaRPr lang="en-US"/>
          </a:p>
        </p:txBody>
      </p:sp>
    </p:spTree>
    <p:extLst>
      <p:ext uri="{BB962C8B-B14F-4D97-AF65-F5344CB8AC3E}">
        <p14:creationId xmlns:p14="http://schemas.microsoft.com/office/powerpoint/2010/main" val="2118036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541E42-A5D0-497A-9958-031D1AAFFE7F}"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D98A1-CA64-401A-9BD1-8D7CDA5ADADF}" type="slidenum">
              <a:rPr lang="en-US" smtClean="0"/>
              <a:t>‹#›</a:t>
            </a:fld>
            <a:endParaRPr lang="en-US"/>
          </a:p>
        </p:txBody>
      </p:sp>
    </p:spTree>
    <p:extLst>
      <p:ext uri="{BB962C8B-B14F-4D97-AF65-F5344CB8AC3E}">
        <p14:creationId xmlns:p14="http://schemas.microsoft.com/office/powerpoint/2010/main" val="598180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541E42-A5D0-497A-9958-031D1AAFFE7F}"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D98A1-CA64-401A-9BD1-8D7CDA5ADADF}" type="slidenum">
              <a:rPr lang="en-US" smtClean="0"/>
              <a:t>‹#›</a:t>
            </a:fld>
            <a:endParaRPr lang="en-US"/>
          </a:p>
        </p:txBody>
      </p:sp>
    </p:spTree>
    <p:extLst>
      <p:ext uri="{BB962C8B-B14F-4D97-AF65-F5344CB8AC3E}">
        <p14:creationId xmlns:p14="http://schemas.microsoft.com/office/powerpoint/2010/main" val="1780613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5DB7DA-3CAE-4677-92F5-E8F8972398A4}" type="datetimeFigureOut">
              <a:rPr lang="en-ZA" smtClean="0"/>
              <a:t>2025/02/01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B3CC8C7-EA36-461B-8A52-D7478828F4FE}" type="slidenum">
              <a:rPr lang="en-ZA" smtClean="0"/>
              <a:t>‹#›</a:t>
            </a:fld>
            <a:endParaRPr lang="en-ZA"/>
          </a:p>
        </p:txBody>
      </p:sp>
    </p:spTree>
    <p:extLst>
      <p:ext uri="{BB962C8B-B14F-4D97-AF65-F5344CB8AC3E}">
        <p14:creationId xmlns:p14="http://schemas.microsoft.com/office/powerpoint/2010/main" val="3784943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5DB7DA-3CAE-4677-92F5-E8F8972398A4}" type="datetimeFigureOut">
              <a:rPr lang="en-ZA" smtClean="0"/>
              <a:t>2025/02/01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B3CC8C7-EA36-461B-8A52-D7478828F4FE}" type="slidenum">
              <a:rPr lang="en-ZA" smtClean="0"/>
              <a:t>‹#›</a:t>
            </a:fld>
            <a:endParaRPr lang="en-ZA"/>
          </a:p>
        </p:txBody>
      </p:sp>
    </p:spTree>
    <p:extLst>
      <p:ext uri="{BB962C8B-B14F-4D97-AF65-F5344CB8AC3E}">
        <p14:creationId xmlns:p14="http://schemas.microsoft.com/office/powerpoint/2010/main" val="3114969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5DB7DA-3CAE-4677-92F5-E8F8972398A4}" type="datetimeFigureOut">
              <a:rPr lang="en-ZA" smtClean="0"/>
              <a:t>2025/02/01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B3CC8C7-EA36-461B-8A52-D7478828F4FE}" type="slidenum">
              <a:rPr lang="en-ZA" smtClean="0"/>
              <a:t>‹#›</a:t>
            </a:fld>
            <a:endParaRPr lang="en-ZA"/>
          </a:p>
        </p:txBody>
      </p:sp>
    </p:spTree>
    <p:extLst>
      <p:ext uri="{BB962C8B-B14F-4D97-AF65-F5344CB8AC3E}">
        <p14:creationId xmlns:p14="http://schemas.microsoft.com/office/powerpoint/2010/main" val="4111690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5DB7DA-3CAE-4677-92F5-E8F8972398A4}" type="datetimeFigureOut">
              <a:rPr lang="en-ZA" smtClean="0"/>
              <a:t>2025/02/01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B3CC8C7-EA36-461B-8A52-D7478828F4FE}" type="slidenum">
              <a:rPr lang="en-ZA" smtClean="0"/>
              <a:t>‹#›</a:t>
            </a:fld>
            <a:endParaRPr lang="en-ZA"/>
          </a:p>
        </p:txBody>
      </p:sp>
    </p:spTree>
    <p:extLst>
      <p:ext uri="{BB962C8B-B14F-4D97-AF65-F5344CB8AC3E}">
        <p14:creationId xmlns:p14="http://schemas.microsoft.com/office/powerpoint/2010/main" val="1919258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5DB7DA-3CAE-4677-92F5-E8F8972398A4}" type="datetimeFigureOut">
              <a:rPr lang="en-ZA" smtClean="0"/>
              <a:t>2025/02/01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B3CC8C7-EA36-461B-8A52-D7478828F4FE}" type="slidenum">
              <a:rPr lang="en-ZA" smtClean="0"/>
              <a:t>‹#›</a:t>
            </a:fld>
            <a:endParaRPr lang="en-ZA"/>
          </a:p>
        </p:txBody>
      </p:sp>
    </p:spTree>
    <p:extLst>
      <p:ext uri="{BB962C8B-B14F-4D97-AF65-F5344CB8AC3E}">
        <p14:creationId xmlns:p14="http://schemas.microsoft.com/office/powerpoint/2010/main" val="982114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5DB7DA-3CAE-4677-92F5-E8F8972398A4}" type="datetimeFigureOut">
              <a:rPr lang="en-ZA" smtClean="0"/>
              <a:t>2025/02/01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B3CC8C7-EA36-461B-8A52-D7478828F4FE}" type="slidenum">
              <a:rPr lang="en-ZA" smtClean="0"/>
              <a:t>‹#›</a:t>
            </a:fld>
            <a:endParaRPr lang="en-ZA"/>
          </a:p>
        </p:txBody>
      </p:sp>
    </p:spTree>
    <p:extLst>
      <p:ext uri="{BB962C8B-B14F-4D97-AF65-F5344CB8AC3E}">
        <p14:creationId xmlns:p14="http://schemas.microsoft.com/office/powerpoint/2010/main" val="436312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DB7DA-3CAE-4677-92F5-E8F8972398A4}" type="datetimeFigureOut">
              <a:rPr lang="en-ZA" smtClean="0"/>
              <a:t>2025/02/01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B3CC8C7-EA36-461B-8A52-D7478828F4FE}" type="slidenum">
              <a:rPr lang="en-ZA" smtClean="0"/>
              <a:t>‹#›</a:t>
            </a:fld>
            <a:endParaRPr lang="en-ZA"/>
          </a:p>
        </p:txBody>
      </p:sp>
    </p:spTree>
    <p:extLst>
      <p:ext uri="{BB962C8B-B14F-4D97-AF65-F5344CB8AC3E}">
        <p14:creationId xmlns:p14="http://schemas.microsoft.com/office/powerpoint/2010/main" val="33922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5DB7DA-3CAE-4677-92F5-E8F8972398A4}" type="datetimeFigureOut">
              <a:rPr lang="en-ZA" smtClean="0"/>
              <a:t>2025/02/01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B3CC8C7-EA36-461B-8A52-D7478828F4FE}" type="slidenum">
              <a:rPr lang="en-ZA" smtClean="0"/>
              <a:t>‹#›</a:t>
            </a:fld>
            <a:endParaRPr lang="en-ZA"/>
          </a:p>
        </p:txBody>
      </p:sp>
    </p:spTree>
    <p:extLst>
      <p:ext uri="{BB962C8B-B14F-4D97-AF65-F5344CB8AC3E}">
        <p14:creationId xmlns:p14="http://schemas.microsoft.com/office/powerpoint/2010/main" val="2474574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5DB7DA-3CAE-4677-92F5-E8F8972398A4}" type="datetimeFigureOut">
              <a:rPr lang="en-ZA" smtClean="0"/>
              <a:t>2025/02/01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B3CC8C7-EA36-461B-8A52-D7478828F4FE}" type="slidenum">
              <a:rPr lang="en-ZA" smtClean="0"/>
              <a:t>‹#›</a:t>
            </a:fld>
            <a:endParaRPr lang="en-ZA"/>
          </a:p>
        </p:txBody>
      </p:sp>
    </p:spTree>
    <p:extLst>
      <p:ext uri="{BB962C8B-B14F-4D97-AF65-F5344CB8AC3E}">
        <p14:creationId xmlns:p14="http://schemas.microsoft.com/office/powerpoint/2010/main" val="2620054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5DB7DA-3CAE-4677-92F5-E8F8972398A4}" type="datetimeFigureOut">
              <a:rPr lang="en-ZA" smtClean="0"/>
              <a:t>2025/02/01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B3CC8C7-EA36-461B-8A52-D7478828F4FE}" type="slidenum">
              <a:rPr lang="en-ZA" smtClean="0"/>
              <a:t>‹#›</a:t>
            </a:fld>
            <a:endParaRPr lang="en-ZA"/>
          </a:p>
        </p:txBody>
      </p:sp>
    </p:spTree>
    <p:extLst>
      <p:ext uri="{BB962C8B-B14F-4D97-AF65-F5344CB8AC3E}">
        <p14:creationId xmlns:p14="http://schemas.microsoft.com/office/powerpoint/2010/main" val="1905332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5DB7DA-3CAE-4677-92F5-E8F8972398A4}" type="datetimeFigureOut">
              <a:rPr lang="en-ZA" smtClean="0"/>
              <a:t>2025/02/01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B3CC8C7-EA36-461B-8A52-D7478828F4FE}" type="slidenum">
              <a:rPr lang="en-ZA" smtClean="0"/>
              <a:t>‹#›</a:t>
            </a:fld>
            <a:endParaRPr lang="en-ZA"/>
          </a:p>
        </p:txBody>
      </p:sp>
    </p:spTree>
    <p:extLst>
      <p:ext uri="{BB962C8B-B14F-4D97-AF65-F5344CB8AC3E}">
        <p14:creationId xmlns:p14="http://schemas.microsoft.com/office/powerpoint/2010/main" val="3701581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29B8FC60-2E27-4102-977D-9C84BA0B8E66}" type="datetimeFigureOut">
              <a:rPr lang="en-US" smtClean="0"/>
              <a:pPr/>
              <a:t>2/1/2025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BF7E513-E8F5-438C-AF1D-C778CB847743}" type="slidenum">
              <a:rPr lang="en-ZA" smtClean="0"/>
              <a:pPr/>
              <a:t>‹#›</a:t>
            </a:fld>
            <a:endParaRPr lang="en-ZA"/>
          </a:p>
        </p:txBody>
      </p:sp>
    </p:spTree>
    <p:extLst>
      <p:ext uri="{BB962C8B-B14F-4D97-AF65-F5344CB8AC3E}">
        <p14:creationId xmlns:p14="http://schemas.microsoft.com/office/powerpoint/2010/main" val="335344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9B8FC60-2E27-4102-977D-9C84BA0B8E66}" type="datetimeFigureOut">
              <a:rPr lang="en-US" smtClean="0"/>
              <a:pPr/>
              <a:t>2/1/2025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BF7E513-E8F5-438C-AF1D-C778CB847743}" type="slidenum">
              <a:rPr lang="en-ZA" smtClean="0"/>
              <a:pPr/>
              <a:t>‹#›</a:t>
            </a:fld>
            <a:endParaRPr lang="en-ZA"/>
          </a:p>
        </p:txBody>
      </p:sp>
    </p:spTree>
    <p:extLst>
      <p:ext uri="{BB962C8B-B14F-4D97-AF65-F5344CB8AC3E}">
        <p14:creationId xmlns:p14="http://schemas.microsoft.com/office/powerpoint/2010/main" val="3953564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8FC60-2E27-4102-977D-9C84BA0B8E66}" type="datetimeFigureOut">
              <a:rPr lang="en-US" smtClean="0"/>
              <a:pPr/>
              <a:t>2/1/2025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BF7E513-E8F5-438C-AF1D-C778CB847743}" type="slidenum">
              <a:rPr lang="en-ZA" smtClean="0"/>
              <a:pPr/>
              <a:t>‹#›</a:t>
            </a:fld>
            <a:endParaRPr lang="en-ZA"/>
          </a:p>
        </p:txBody>
      </p:sp>
    </p:spTree>
    <p:extLst>
      <p:ext uri="{BB962C8B-B14F-4D97-AF65-F5344CB8AC3E}">
        <p14:creationId xmlns:p14="http://schemas.microsoft.com/office/powerpoint/2010/main" val="2367316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29B8FC60-2E27-4102-977D-9C84BA0B8E66}" type="datetimeFigureOut">
              <a:rPr lang="en-US" smtClean="0"/>
              <a:pPr/>
              <a:t>2/1/2025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BF7E513-E8F5-438C-AF1D-C778CB847743}" type="slidenum">
              <a:rPr lang="en-ZA" smtClean="0"/>
              <a:pPr/>
              <a:t>‹#›</a:t>
            </a:fld>
            <a:endParaRPr lang="en-ZA"/>
          </a:p>
        </p:txBody>
      </p:sp>
    </p:spTree>
    <p:extLst>
      <p:ext uri="{BB962C8B-B14F-4D97-AF65-F5344CB8AC3E}">
        <p14:creationId xmlns:p14="http://schemas.microsoft.com/office/powerpoint/2010/main" val="1484661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29B8FC60-2E27-4102-977D-9C84BA0B8E66}" type="datetimeFigureOut">
              <a:rPr lang="en-US" smtClean="0"/>
              <a:pPr/>
              <a:t>2/1/2025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BF7E513-E8F5-438C-AF1D-C778CB847743}" type="slidenum">
              <a:rPr lang="en-ZA" smtClean="0"/>
              <a:pPr/>
              <a:t>‹#›</a:t>
            </a:fld>
            <a:endParaRPr lang="en-ZA"/>
          </a:p>
        </p:txBody>
      </p:sp>
    </p:spTree>
    <p:extLst>
      <p:ext uri="{BB962C8B-B14F-4D97-AF65-F5344CB8AC3E}">
        <p14:creationId xmlns:p14="http://schemas.microsoft.com/office/powerpoint/2010/main" val="1254815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29B8FC60-2E27-4102-977D-9C84BA0B8E66}" type="datetimeFigureOut">
              <a:rPr lang="en-US" smtClean="0"/>
              <a:pPr/>
              <a:t>2/1/2025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BF7E513-E8F5-438C-AF1D-C778CB847743}" type="slidenum">
              <a:rPr lang="en-ZA" smtClean="0"/>
              <a:pPr/>
              <a:t>‹#›</a:t>
            </a:fld>
            <a:endParaRPr lang="en-ZA"/>
          </a:p>
        </p:txBody>
      </p:sp>
    </p:spTree>
    <p:extLst>
      <p:ext uri="{BB962C8B-B14F-4D97-AF65-F5344CB8AC3E}">
        <p14:creationId xmlns:p14="http://schemas.microsoft.com/office/powerpoint/2010/main" val="27358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 name="Google Shape;31;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8FC60-2E27-4102-977D-9C84BA0B8E66}" type="datetimeFigureOut">
              <a:rPr lang="en-US" smtClean="0"/>
              <a:pPr/>
              <a:t>2/1/2025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BF7E513-E8F5-438C-AF1D-C778CB847743}" type="slidenum">
              <a:rPr lang="en-ZA" smtClean="0"/>
              <a:pPr/>
              <a:t>‹#›</a:t>
            </a:fld>
            <a:endParaRPr lang="en-ZA"/>
          </a:p>
        </p:txBody>
      </p:sp>
    </p:spTree>
    <p:extLst>
      <p:ext uri="{BB962C8B-B14F-4D97-AF65-F5344CB8AC3E}">
        <p14:creationId xmlns:p14="http://schemas.microsoft.com/office/powerpoint/2010/main" val="791599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B8FC60-2E27-4102-977D-9C84BA0B8E66}" type="datetimeFigureOut">
              <a:rPr lang="en-US" smtClean="0"/>
              <a:pPr/>
              <a:t>2/1/2025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BF7E513-E8F5-438C-AF1D-C778CB847743}" type="slidenum">
              <a:rPr lang="en-ZA" smtClean="0"/>
              <a:pPr/>
              <a:t>‹#›</a:t>
            </a:fld>
            <a:endParaRPr lang="en-ZA"/>
          </a:p>
        </p:txBody>
      </p:sp>
    </p:spTree>
    <p:extLst>
      <p:ext uri="{BB962C8B-B14F-4D97-AF65-F5344CB8AC3E}">
        <p14:creationId xmlns:p14="http://schemas.microsoft.com/office/powerpoint/2010/main" val="2764145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B8FC60-2E27-4102-977D-9C84BA0B8E66}" type="datetimeFigureOut">
              <a:rPr lang="en-US" smtClean="0"/>
              <a:pPr/>
              <a:t>2/1/2025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BF7E513-E8F5-438C-AF1D-C778CB847743}" type="slidenum">
              <a:rPr lang="en-ZA" smtClean="0"/>
              <a:pPr/>
              <a:t>‹#›</a:t>
            </a:fld>
            <a:endParaRPr lang="en-ZA"/>
          </a:p>
        </p:txBody>
      </p:sp>
    </p:spTree>
    <p:extLst>
      <p:ext uri="{BB962C8B-B14F-4D97-AF65-F5344CB8AC3E}">
        <p14:creationId xmlns:p14="http://schemas.microsoft.com/office/powerpoint/2010/main" val="2697480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9B8FC60-2E27-4102-977D-9C84BA0B8E66}" type="datetimeFigureOut">
              <a:rPr lang="en-US" smtClean="0"/>
              <a:pPr/>
              <a:t>2/1/2025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BF7E513-E8F5-438C-AF1D-C778CB847743}" type="slidenum">
              <a:rPr lang="en-ZA" smtClean="0"/>
              <a:pPr/>
              <a:t>‹#›</a:t>
            </a:fld>
            <a:endParaRPr lang="en-ZA"/>
          </a:p>
        </p:txBody>
      </p:sp>
    </p:spTree>
    <p:extLst>
      <p:ext uri="{BB962C8B-B14F-4D97-AF65-F5344CB8AC3E}">
        <p14:creationId xmlns:p14="http://schemas.microsoft.com/office/powerpoint/2010/main" val="342868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9B8FC60-2E27-4102-977D-9C84BA0B8E66}" type="datetimeFigureOut">
              <a:rPr lang="en-US" smtClean="0"/>
              <a:pPr/>
              <a:t>2/1/2025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BF7E513-E8F5-438C-AF1D-C778CB847743}" type="slidenum">
              <a:rPr lang="en-ZA" smtClean="0"/>
              <a:pPr/>
              <a:t>‹#›</a:t>
            </a:fld>
            <a:endParaRPr lang="en-ZA"/>
          </a:p>
        </p:txBody>
      </p:sp>
    </p:spTree>
    <p:extLst>
      <p:ext uri="{BB962C8B-B14F-4D97-AF65-F5344CB8AC3E}">
        <p14:creationId xmlns:p14="http://schemas.microsoft.com/office/powerpoint/2010/main" val="53363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896"/>
            <a:lum/>
          </a:blip>
          <a:srcRect/>
          <a:stretch>
            <a:fillRect t="-36000" b="-36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41E42-A5D0-497A-9958-031D1AAFFE7F}" type="datetimeFigureOut">
              <a:rPr lang="en-US" smtClean="0"/>
              <a:t>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D98A1-CA64-401A-9BD1-8D7CDA5ADADF}" type="slidenum">
              <a:rPr lang="en-US" smtClean="0"/>
              <a:t>‹#›</a:t>
            </a:fld>
            <a:endParaRPr lang="en-US"/>
          </a:p>
        </p:txBody>
      </p:sp>
    </p:spTree>
    <p:extLst>
      <p:ext uri="{BB962C8B-B14F-4D97-AF65-F5344CB8AC3E}">
        <p14:creationId xmlns:p14="http://schemas.microsoft.com/office/powerpoint/2010/main" val="4060855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DB7DA-3CAE-4677-92F5-E8F8972398A4}" type="datetimeFigureOut">
              <a:rPr lang="en-ZA" smtClean="0"/>
              <a:t>2025/02/01</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CC8C7-EA36-461B-8A52-D7478828F4FE}" type="slidenum">
              <a:rPr lang="en-ZA" smtClean="0"/>
              <a:t>‹#›</a:t>
            </a:fld>
            <a:endParaRPr lang="en-ZA"/>
          </a:p>
        </p:txBody>
      </p:sp>
    </p:spTree>
    <p:extLst>
      <p:ext uri="{BB962C8B-B14F-4D97-AF65-F5344CB8AC3E}">
        <p14:creationId xmlns:p14="http://schemas.microsoft.com/office/powerpoint/2010/main" val="174223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8FC60-2E27-4102-977D-9C84BA0B8E66}" type="datetimeFigureOut">
              <a:rPr lang="en-US" smtClean="0"/>
              <a:pPr/>
              <a:t>2/1/2025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7E513-E8F5-438C-AF1D-C778CB847743}" type="slidenum">
              <a:rPr lang="en-ZA" smtClean="0"/>
              <a:pPr/>
              <a:t>‹#›</a:t>
            </a:fld>
            <a:endParaRPr lang="en-ZA"/>
          </a:p>
        </p:txBody>
      </p:sp>
    </p:spTree>
    <p:extLst>
      <p:ext uri="{BB962C8B-B14F-4D97-AF65-F5344CB8AC3E}">
        <p14:creationId xmlns:p14="http://schemas.microsoft.com/office/powerpoint/2010/main" val="33281080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8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8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8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4AFB65-2E6A-E7A4-F6D0-28A2567B9B34}"/>
              </a:ext>
            </a:extLst>
          </p:cNvPr>
          <p:cNvSpPr txBox="1">
            <a:spLocks/>
          </p:cNvSpPr>
          <p:nvPr/>
        </p:nvSpPr>
        <p:spPr>
          <a:xfrm>
            <a:off x="-76200" y="2548681"/>
            <a:ext cx="9158748" cy="17048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8800" b="1"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22 </a:t>
            </a:r>
            <a:r>
              <a:rPr kumimoji="0" lang="en-ZA" sz="8800" b="1" i="0" u="none" strike="noStrike" kern="1200" cap="none" spc="0" normalizeH="0" baseline="0" noProof="0" dirty="0" err="1">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Februarie</a:t>
            </a:r>
            <a:r>
              <a:rPr kumimoji="0" lang="en-ZA" sz="8800" b="1"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 2025</a:t>
            </a:r>
          </a:p>
        </p:txBody>
      </p:sp>
      <p:sp>
        <p:nvSpPr>
          <p:cNvPr id="6" name="Subtitle 2">
            <a:extLst>
              <a:ext uri="{FF2B5EF4-FFF2-40B4-BE49-F238E27FC236}">
                <a16:creationId xmlns:a16="http://schemas.microsoft.com/office/drawing/2014/main" id="{AB6A051D-4329-8D0D-1AE2-C8187D418280}"/>
              </a:ext>
            </a:extLst>
          </p:cNvPr>
          <p:cNvSpPr txBox="1">
            <a:spLocks/>
          </p:cNvSpPr>
          <p:nvPr/>
        </p:nvSpPr>
        <p:spPr>
          <a:xfrm>
            <a:off x="1981200" y="146824"/>
            <a:ext cx="4681721" cy="70845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3600" b="0" i="1" u="none" strike="noStrike" kern="1200" cap="none" spc="0" normalizeH="0" baseline="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Leeuwberg </a:t>
            </a:r>
            <a:r>
              <a:rPr kumimoji="0" lang="en-ZA" sz="3600" b="0" i="1" u="none" strike="noStrike" kern="1200" cap="none" spc="0" normalizeH="0" baseline="0" noProof="0" dirty="0" err="1">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Gemeente</a:t>
            </a:r>
            <a:r>
              <a:rPr kumimoji="0" lang="en-ZA" sz="3600" b="0" i="1" u="none" strike="noStrike" kern="1200" cap="none" spc="0" normalizeH="0" baseline="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 </a:t>
            </a:r>
          </a:p>
        </p:txBody>
      </p:sp>
      <p:sp>
        <p:nvSpPr>
          <p:cNvPr id="8" name="Subtitle 2">
            <a:extLst>
              <a:ext uri="{FF2B5EF4-FFF2-40B4-BE49-F238E27FC236}">
                <a16:creationId xmlns:a16="http://schemas.microsoft.com/office/drawing/2014/main" id="{098414BB-2D04-3B58-593A-7C439919F24B}"/>
              </a:ext>
            </a:extLst>
          </p:cNvPr>
          <p:cNvSpPr txBox="1">
            <a:spLocks/>
          </p:cNvSpPr>
          <p:nvPr/>
        </p:nvSpPr>
        <p:spPr>
          <a:xfrm>
            <a:off x="0" y="4041846"/>
            <a:ext cx="9144000" cy="10909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4800" b="1" i="1"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mn-cs"/>
              </a:rPr>
              <a:t>Koste R120 </a:t>
            </a:r>
            <a:r>
              <a:rPr kumimoji="0" lang="en-ZA" sz="4800" b="1" i="1" u="none" strike="noStrike" kern="1200" cap="none" spc="0" normalizeH="0" baseline="0" noProof="0" dirty="0" err="1">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mn-cs"/>
              </a:rPr>
              <a:t>p.p</a:t>
            </a:r>
            <a:r>
              <a:rPr kumimoji="0" lang="en-ZA" sz="4800" b="1" i="1"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mn-cs"/>
              </a:rPr>
              <a:t> Sluit </a:t>
            </a:r>
            <a:r>
              <a:rPr kumimoji="0" lang="en-ZA" sz="4800" b="1" i="1" u="none" strike="noStrike" kern="1200" cap="none" spc="0" normalizeH="0" baseline="0" noProof="0" dirty="0" err="1">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mn-cs"/>
              </a:rPr>
              <a:t>Plaasontbyt</a:t>
            </a:r>
            <a:r>
              <a:rPr kumimoji="0" lang="en-ZA" sz="4800" b="1" i="1"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mn-cs"/>
              </a:rPr>
              <a:t> in</a:t>
            </a:r>
          </a:p>
        </p:txBody>
      </p:sp>
      <p:sp>
        <p:nvSpPr>
          <p:cNvPr id="9" name="Subtitle 2">
            <a:extLst>
              <a:ext uri="{FF2B5EF4-FFF2-40B4-BE49-F238E27FC236}">
                <a16:creationId xmlns:a16="http://schemas.microsoft.com/office/drawing/2014/main" id="{E34D7625-E2B1-A056-86C1-B42F78D41B7F}"/>
              </a:ext>
            </a:extLst>
          </p:cNvPr>
          <p:cNvSpPr txBox="1">
            <a:spLocks/>
          </p:cNvSpPr>
          <p:nvPr/>
        </p:nvSpPr>
        <p:spPr>
          <a:xfrm>
            <a:off x="-2458" y="4971755"/>
            <a:ext cx="9144000" cy="15703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4400" b="0" i="0" u="none" strike="noStrike" kern="1200" cap="none" spc="0" normalizeH="0" baseline="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WA of SMS ‘Manne’ </a:t>
            </a:r>
            <a:r>
              <a:rPr kumimoji="0" lang="en-ZA" sz="4400" b="0" i="0" u="none" strike="noStrike" kern="1200" cap="none" spc="0" normalizeH="0" baseline="0" noProof="0" dirty="0" err="1">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na</a:t>
            </a:r>
            <a:r>
              <a:rPr kumimoji="0" lang="en-ZA" sz="4400" b="0" i="0" u="none" strike="noStrike" kern="1200" cap="none" spc="0" normalizeH="0" baseline="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 082 351 4686 om </a:t>
            </a:r>
            <a:r>
              <a:rPr kumimoji="0" lang="en-ZA" sz="4400" b="0" i="0" u="none" strike="noStrike" kern="1200" cap="none" spc="0" normalizeH="0" baseline="0" noProof="0" dirty="0" err="1">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inskrywingsvorm</a:t>
            </a:r>
            <a:r>
              <a:rPr kumimoji="0" lang="en-ZA" sz="4400" b="0" i="0" u="none" strike="noStrike" kern="1200" cap="none" spc="0" normalizeH="0" baseline="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 te ontvang</a:t>
            </a:r>
          </a:p>
        </p:txBody>
      </p:sp>
      <p:sp>
        <p:nvSpPr>
          <p:cNvPr id="10" name="Subtitle 2">
            <a:extLst>
              <a:ext uri="{FF2B5EF4-FFF2-40B4-BE49-F238E27FC236}">
                <a16:creationId xmlns:a16="http://schemas.microsoft.com/office/drawing/2014/main" id="{D13C51BD-9B2A-1CE3-35A5-A6A08D9D77C7}"/>
              </a:ext>
            </a:extLst>
          </p:cNvPr>
          <p:cNvSpPr txBox="1">
            <a:spLocks/>
          </p:cNvSpPr>
          <p:nvPr/>
        </p:nvSpPr>
        <p:spPr>
          <a:xfrm>
            <a:off x="6058067" y="404688"/>
            <a:ext cx="3757166" cy="24844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3200" b="0" i="0" u="none" strike="noStrike" kern="1200" cap="none" spc="0" normalizeH="0" baseline="0" noProof="0" dirty="0" err="1">
                <a:ln>
                  <a:noFill/>
                </a:ln>
                <a:solidFill>
                  <a:prstClr val="black"/>
                </a:solidFill>
                <a:effectLst/>
                <a:uLnTx/>
                <a:uFillTx/>
                <a:latin typeface="Calibri"/>
                <a:ea typeface="+mn-ea"/>
                <a:cs typeface="+mn-cs"/>
              </a:rPr>
              <a:t>Saterdag</a:t>
            </a:r>
            <a:r>
              <a:rPr kumimoji="0" lang="en-ZA"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3200" b="0" i="0" u="none" strike="noStrike" kern="1200" cap="none" spc="0" normalizeH="0" baseline="0" noProof="0" dirty="0">
                <a:ln>
                  <a:noFill/>
                </a:ln>
                <a:solidFill>
                  <a:prstClr val="black"/>
                </a:solidFill>
                <a:effectLst/>
                <a:uLnTx/>
                <a:uFillTx/>
                <a:latin typeface="Calibri"/>
                <a:ea typeface="+mn-ea"/>
                <a:cs typeface="+mn-cs"/>
              </a:rPr>
              <a:t>8:00 – 13:30</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3200" b="0" i="0" u="none" strike="noStrike" kern="1200" cap="none" spc="0" normalizeH="0" baseline="0" noProof="0" dirty="0" err="1">
                <a:ln>
                  <a:noFill/>
                </a:ln>
                <a:solidFill>
                  <a:prstClr val="black"/>
                </a:solidFill>
                <a:effectLst/>
                <a:uLnTx/>
                <a:uFillTx/>
                <a:latin typeface="Calibri"/>
                <a:ea typeface="+mn-ea"/>
                <a:cs typeface="+mn-cs"/>
              </a:rPr>
              <a:t>Sondag</a:t>
            </a:r>
            <a:r>
              <a:rPr kumimoji="0" lang="en-ZA"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3200" b="0" i="0" u="none" strike="noStrike" kern="1200" cap="none" spc="0" normalizeH="0" baseline="0" noProof="0" dirty="0" err="1">
                <a:ln>
                  <a:noFill/>
                </a:ln>
                <a:solidFill>
                  <a:prstClr val="black"/>
                </a:solidFill>
                <a:effectLst/>
                <a:uLnTx/>
                <a:uFillTx/>
                <a:latin typeface="Calibri"/>
                <a:ea typeface="+mn-ea"/>
                <a:cs typeface="+mn-cs"/>
              </a:rPr>
              <a:t>erediens</a:t>
            </a:r>
            <a:r>
              <a:rPr kumimoji="0" lang="en-ZA" sz="3200" b="0" i="0" u="none" strike="noStrike" kern="1200" cap="none" spc="0" normalizeH="0" baseline="0" noProof="0" dirty="0">
                <a:ln>
                  <a:noFill/>
                </a:ln>
                <a:solidFill>
                  <a:prstClr val="black"/>
                </a:solidFill>
                <a:effectLst/>
                <a:uLnTx/>
                <a:uFillTx/>
                <a:latin typeface="Calibri"/>
                <a:ea typeface="+mn-ea"/>
                <a:cs typeface="+mn-cs"/>
              </a:rPr>
              <a:t> 9:00</a:t>
            </a:r>
          </a:p>
        </p:txBody>
      </p:sp>
      <p:pic>
        <p:nvPicPr>
          <p:cNvPr id="11" name="Picture 10">
            <a:extLst>
              <a:ext uri="{FF2B5EF4-FFF2-40B4-BE49-F238E27FC236}">
                <a16:creationId xmlns:a16="http://schemas.microsoft.com/office/drawing/2014/main" id="{4B1E1F07-1AF8-990E-A55A-81415BAFFE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52" y="305924"/>
            <a:ext cx="6729300" cy="28410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524000"/>
            <a:ext cx="8534400" cy="4724400"/>
          </a:xfrm>
        </p:spPr>
        <p:txBody>
          <a:bodyPr>
            <a:normAutofit/>
          </a:bodyPr>
          <a:lstStyle/>
          <a:p>
            <a:r>
              <a:rPr lang="en-US" sz="5400" dirty="0" err="1">
                <a:solidFill>
                  <a:schemeClr val="tx1"/>
                </a:solidFill>
              </a:rPr>
              <a:t>Verlustig</a:t>
            </a:r>
            <a:r>
              <a:rPr lang="en-US" sz="5400" dirty="0">
                <a:solidFill>
                  <a:schemeClr val="tx1"/>
                </a:solidFill>
              </a:rPr>
              <a:t> </a:t>
            </a:r>
            <a:r>
              <a:rPr lang="en-US" sz="5400" dirty="0" err="1">
                <a:solidFill>
                  <a:schemeClr val="tx1"/>
                </a:solidFill>
              </a:rPr>
              <a:t>jou</a:t>
            </a:r>
            <a:r>
              <a:rPr lang="en-US" sz="5400" dirty="0">
                <a:solidFill>
                  <a:schemeClr val="tx1"/>
                </a:solidFill>
              </a:rPr>
              <a:t> in </a:t>
            </a:r>
            <a:r>
              <a:rPr lang="en-US" sz="5400" dirty="0" err="1">
                <a:solidFill>
                  <a:schemeClr val="tx1"/>
                </a:solidFill>
              </a:rPr>
              <a:t>Hom</a:t>
            </a:r>
            <a:r>
              <a:rPr lang="en-US" sz="5400" dirty="0">
                <a:solidFill>
                  <a:schemeClr val="tx1"/>
                </a:solidFill>
              </a:rPr>
              <a:t> </a:t>
            </a:r>
          </a:p>
          <a:p>
            <a:r>
              <a:rPr lang="en-US" sz="5400" dirty="0">
                <a:solidFill>
                  <a:schemeClr val="tx1"/>
                </a:solidFill>
              </a:rPr>
              <a:t>en </a:t>
            </a:r>
            <a:r>
              <a:rPr lang="en-US" sz="5400" dirty="0" err="1">
                <a:solidFill>
                  <a:schemeClr val="tx1"/>
                </a:solidFill>
              </a:rPr>
              <a:t>Hy</a:t>
            </a:r>
            <a:r>
              <a:rPr lang="en-US" sz="5400" dirty="0">
                <a:solidFill>
                  <a:schemeClr val="tx1"/>
                </a:solidFill>
              </a:rPr>
              <a:t> </a:t>
            </a:r>
            <a:r>
              <a:rPr lang="en-US" sz="5400" dirty="0" err="1">
                <a:solidFill>
                  <a:schemeClr val="tx1"/>
                </a:solidFill>
              </a:rPr>
              <a:t>sal</a:t>
            </a:r>
            <a:r>
              <a:rPr lang="en-US" sz="5400" dirty="0">
                <a:solidFill>
                  <a:schemeClr val="tx1"/>
                </a:solidFill>
              </a:rPr>
              <a:t> </a:t>
            </a:r>
            <a:r>
              <a:rPr lang="en-US" sz="5400" dirty="0" err="1">
                <a:solidFill>
                  <a:schemeClr val="tx1"/>
                </a:solidFill>
              </a:rPr>
              <a:t>jou</a:t>
            </a:r>
            <a:r>
              <a:rPr lang="en-US" sz="5400" dirty="0">
                <a:solidFill>
                  <a:schemeClr val="tx1"/>
                </a:solidFill>
              </a:rPr>
              <a:t> gee</a:t>
            </a:r>
          </a:p>
          <a:p>
            <a:r>
              <a:rPr lang="en-US" sz="5400" dirty="0">
                <a:solidFill>
                  <a:schemeClr val="tx1"/>
                </a:solidFill>
              </a:rPr>
              <a:t>Die </a:t>
            </a:r>
            <a:r>
              <a:rPr lang="en-US" sz="5400" dirty="0" err="1">
                <a:solidFill>
                  <a:schemeClr val="tx1"/>
                </a:solidFill>
              </a:rPr>
              <a:t>begeertes</a:t>
            </a:r>
            <a:r>
              <a:rPr lang="en-US" sz="5400" dirty="0">
                <a:solidFill>
                  <a:schemeClr val="tx1"/>
                </a:solidFill>
              </a:rPr>
              <a:t> van </a:t>
            </a:r>
            <a:r>
              <a:rPr lang="en-US" sz="5400" dirty="0" err="1">
                <a:solidFill>
                  <a:schemeClr val="tx1"/>
                </a:solidFill>
              </a:rPr>
              <a:t>jou</a:t>
            </a:r>
            <a:r>
              <a:rPr lang="en-US" sz="5400" dirty="0">
                <a:solidFill>
                  <a:schemeClr val="tx1"/>
                </a:solidFill>
              </a:rPr>
              <a:t> hart, </a:t>
            </a:r>
            <a:r>
              <a:rPr lang="en-US" sz="5400" dirty="0" err="1">
                <a:solidFill>
                  <a:schemeClr val="tx1"/>
                </a:solidFill>
              </a:rPr>
              <a:t>verlustig</a:t>
            </a:r>
            <a:r>
              <a:rPr lang="en-US" sz="5400" dirty="0">
                <a:solidFill>
                  <a:schemeClr val="tx1"/>
                </a:solidFill>
              </a:rPr>
              <a:t> </a:t>
            </a:r>
            <a:r>
              <a:rPr lang="en-US" sz="5400" dirty="0" err="1">
                <a:solidFill>
                  <a:schemeClr val="tx1"/>
                </a:solidFill>
              </a:rPr>
              <a:t>jou</a:t>
            </a:r>
            <a:r>
              <a:rPr lang="en-US" sz="5400" dirty="0">
                <a:solidFill>
                  <a:schemeClr val="tx1"/>
                </a:solidFill>
              </a:rPr>
              <a:t> in </a:t>
            </a:r>
            <a:r>
              <a:rPr lang="en-US" sz="5400" dirty="0" err="1">
                <a:solidFill>
                  <a:schemeClr val="tx1"/>
                </a:solidFill>
              </a:rPr>
              <a:t>Hom</a:t>
            </a:r>
            <a:endParaRPr lang="en-US" sz="5400" dirty="0">
              <a:solidFill>
                <a:schemeClr val="tx1"/>
              </a:solidFill>
            </a:endParaRPr>
          </a:p>
          <a:p>
            <a:endParaRPr lang="en-US" sz="4800" dirty="0">
              <a:solidFill>
                <a:schemeClr val="tx1"/>
              </a:solidFill>
            </a:endParaRPr>
          </a:p>
        </p:txBody>
      </p:sp>
    </p:spTree>
    <p:extLst>
      <p:ext uri="{BB962C8B-B14F-4D97-AF65-F5344CB8AC3E}">
        <p14:creationId xmlns:p14="http://schemas.microsoft.com/office/powerpoint/2010/main" val="3594741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447800"/>
            <a:ext cx="8534400" cy="4724400"/>
          </a:xfrm>
        </p:spPr>
        <p:txBody>
          <a:bodyPr>
            <a:normAutofit/>
          </a:bodyPr>
          <a:lstStyle/>
          <a:p>
            <a:r>
              <a:rPr lang="en-US" sz="5400" dirty="0" err="1">
                <a:solidFill>
                  <a:schemeClr val="tx1"/>
                </a:solidFill>
              </a:rPr>
              <a:t>Verlustig</a:t>
            </a:r>
            <a:r>
              <a:rPr lang="en-US" sz="5400" dirty="0">
                <a:solidFill>
                  <a:schemeClr val="tx1"/>
                </a:solidFill>
              </a:rPr>
              <a:t> </a:t>
            </a:r>
            <a:r>
              <a:rPr lang="en-US" sz="5400" dirty="0" err="1">
                <a:solidFill>
                  <a:schemeClr val="tx1"/>
                </a:solidFill>
              </a:rPr>
              <a:t>jou</a:t>
            </a:r>
            <a:r>
              <a:rPr lang="en-US" sz="5400" dirty="0">
                <a:solidFill>
                  <a:schemeClr val="tx1"/>
                </a:solidFill>
              </a:rPr>
              <a:t> in </a:t>
            </a:r>
            <a:r>
              <a:rPr lang="en-US" sz="5400" dirty="0" err="1">
                <a:solidFill>
                  <a:schemeClr val="tx1"/>
                </a:solidFill>
              </a:rPr>
              <a:t>Hom</a:t>
            </a:r>
            <a:r>
              <a:rPr lang="en-US" sz="5400" dirty="0">
                <a:solidFill>
                  <a:schemeClr val="tx1"/>
                </a:solidFill>
              </a:rPr>
              <a:t> </a:t>
            </a:r>
          </a:p>
          <a:p>
            <a:r>
              <a:rPr lang="en-US" sz="5400" dirty="0">
                <a:solidFill>
                  <a:schemeClr val="tx1"/>
                </a:solidFill>
              </a:rPr>
              <a:t>en </a:t>
            </a:r>
            <a:r>
              <a:rPr lang="en-US" sz="5400" dirty="0" err="1">
                <a:solidFill>
                  <a:schemeClr val="tx1"/>
                </a:solidFill>
              </a:rPr>
              <a:t>Hy</a:t>
            </a:r>
            <a:r>
              <a:rPr lang="en-US" sz="5400" dirty="0">
                <a:solidFill>
                  <a:schemeClr val="tx1"/>
                </a:solidFill>
              </a:rPr>
              <a:t> </a:t>
            </a:r>
            <a:r>
              <a:rPr lang="en-US" sz="5400" dirty="0" err="1">
                <a:solidFill>
                  <a:schemeClr val="tx1"/>
                </a:solidFill>
              </a:rPr>
              <a:t>sal</a:t>
            </a:r>
            <a:r>
              <a:rPr lang="en-US" sz="5400" dirty="0">
                <a:solidFill>
                  <a:schemeClr val="tx1"/>
                </a:solidFill>
              </a:rPr>
              <a:t> </a:t>
            </a:r>
            <a:r>
              <a:rPr lang="en-US" sz="5400" dirty="0" err="1">
                <a:solidFill>
                  <a:schemeClr val="tx1"/>
                </a:solidFill>
              </a:rPr>
              <a:t>jou</a:t>
            </a:r>
            <a:r>
              <a:rPr lang="en-US" sz="5400" dirty="0">
                <a:solidFill>
                  <a:schemeClr val="tx1"/>
                </a:solidFill>
              </a:rPr>
              <a:t> gee</a:t>
            </a:r>
          </a:p>
          <a:p>
            <a:r>
              <a:rPr lang="en-US" sz="5400" dirty="0">
                <a:solidFill>
                  <a:schemeClr val="tx1"/>
                </a:solidFill>
              </a:rPr>
              <a:t>Die </a:t>
            </a:r>
            <a:r>
              <a:rPr lang="en-US" sz="5400" dirty="0" err="1">
                <a:solidFill>
                  <a:schemeClr val="tx1"/>
                </a:solidFill>
              </a:rPr>
              <a:t>begeertes</a:t>
            </a:r>
            <a:r>
              <a:rPr lang="en-US" sz="5400" dirty="0">
                <a:solidFill>
                  <a:schemeClr val="tx1"/>
                </a:solidFill>
              </a:rPr>
              <a:t> van </a:t>
            </a:r>
            <a:r>
              <a:rPr lang="en-US" sz="5400" dirty="0" err="1">
                <a:solidFill>
                  <a:schemeClr val="tx1"/>
                </a:solidFill>
              </a:rPr>
              <a:t>jou</a:t>
            </a:r>
            <a:r>
              <a:rPr lang="en-US" sz="5400" dirty="0">
                <a:solidFill>
                  <a:schemeClr val="tx1"/>
                </a:solidFill>
              </a:rPr>
              <a:t> hart, </a:t>
            </a:r>
            <a:r>
              <a:rPr lang="en-US" sz="5400" dirty="0" err="1">
                <a:solidFill>
                  <a:schemeClr val="tx1"/>
                </a:solidFill>
              </a:rPr>
              <a:t>verlustig</a:t>
            </a:r>
            <a:r>
              <a:rPr lang="en-US" sz="5400" dirty="0">
                <a:solidFill>
                  <a:schemeClr val="tx1"/>
                </a:solidFill>
              </a:rPr>
              <a:t> </a:t>
            </a:r>
            <a:r>
              <a:rPr lang="en-US" sz="5400" dirty="0" err="1">
                <a:solidFill>
                  <a:schemeClr val="tx1"/>
                </a:solidFill>
              </a:rPr>
              <a:t>jou</a:t>
            </a:r>
            <a:r>
              <a:rPr lang="en-US" sz="5400" dirty="0">
                <a:solidFill>
                  <a:schemeClr val="tx1"/>
                </a:solidFill>
              </a:rPr>
              <a:t> in </a:t>
            </a:r>
            <a:r>
              <a:rPr lang="en-US" sz="5400" dirty="0" err="1">
                <a:solidFill>
                  <a:schemeClr val="tx1"/>
                </a:solidFill>
              </a:rPr>
              <a:t>Hom</a:t>
            </a:r>
            <a:endParaRPr lang="en-US" sz="5400" dirty="0">
              <a:solidFill>
                <a:schemeClr val="tx1"/>
              </a:solidFill>
            </a:endParaRPr>
          </a:p>
          <a:p>
            <a:endParaRPr lang="en-US" sz="4800" dirty="0">
              <a:solidFill>
                <a:schemeClr val="tx1"/>
              </a:solidFill>
            </a:endParaRPr>
          </a:p>
        </p:txBody>
      </p:sp>
    </p:spTree>
    <p:extLst>
      <p:ext uri="{BB962C8B-B14F-4D97-AF65-F5344CB8AC3E}">
        <p14:creationId xmlns:p14="http://schemas.microsoft.com/office/powerpoint/2010/main" val="2283515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0" y="0"/>
            <a:ext cx="9144000" cy="11247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6000"/>
              <a:buFont typeface="Calibri"/>
              <a:buNone/>
            </a:pPr>
            <a:r>
              <a:rPr lang="en-ZA" sz="6000" b="1"/>
              <a:t>A36    HEILIG VIR EWIG</a:t>
            </a:r>
            <a:endParaRPr/>
          </a:p>
        </p:txBody>
      </p:sp>
      <p:sp>
        <p:nvSpPr>
          <p:cNvPr id="85" name="Google Shape;85;p13"/>
          <p:cNvSpPr txBox="1">
            <a:spLocks noGrp="1"/>
          </p:cNvSpPr>
          <p:nvPr>
            <p:ph type="subTitle" idx="1"/>
          </p:nvPr>
        </p:nvSpPr>
        <p:spPr>
          <a:xfrm>
            <a:off x="0" y="1556792"/>
            <a:ext cx="9144000" cy="5301208"/>
          </a:xfrm>
          <a:prstGeom prst="rect">
            <a:avLst/>
          </a:prstGeom>
          <a:noFill/>
          <a:ln>
            <a:noFill/>
          </a:ln>
        </p:spPr>
        <p:txBody>
          <a:bodyPr spcFirstLastPara="1" wrap="square" lIns="91425" tIns="45700" rIns="91425" bIns="45700" anchor="t" anchorCtr="0">
            <a:normAutofit/>
          </a:bodyPr>
          <a:lstStyle/>
          <a:p>
            <a:pPr marL="0" lvl="0" indent="0" algn="ctr" rtl="0">
              <a:lnSpc>
                <a:spcPct val="107000"/>
              </a:lnSpc>
              <a:spcBef>
                <a:spcPts val="0"/>
              </a:spcBef>
              <a:spcAft>
                <a:spcPts val="0"/>
              </a:spcAft>
              <a:buClr>
                <a:schemeClr val="dk1"/>
              </a:buClr>
              <a:buSzPts val="5800"/>
              <a:buNone/>
            </a:pPr>
            <a:r>
              <a:rPr lang="en-ZA" sz="5800">
                <a:solidFill>
                  <a:schemeClr val="dk1"/>
                </a:solidFill>
                <a:latin typeface="Calibri"/>
                <a:ea typeface="Calibri"/>
                <a:cs typeface="Calibri"/>
                <a:sym typeface="Calibri"/>
              </a:rPr>
              <a:t>Duisend generasies </a:t>
            </a:r>
            <a:endParaRPr/>
          </a:p>
          <a:p>
            <a:pPr marL="0" lvl="0" indent="0" algn="ctr" rtl="0">
              <a:lnSpc>
                <a:spcPct val="107000"/>
              </a:lnSpc>
              <a:spcBef>
                <a:spcPts val="1960"/>
              </a:spcBef>
              <a:spcAft>
                <a:spcPts val="0"/>
              </a:spcAft>
              <a:buClr>
                <a:schemeClr val="dk1"/>
              </a:buClr>
              <a:buSzPts val="5800"/>
              <a:buNone/>
            </a:pPr>
            <a:r>
              <a:rPr lang="en-ZA" sz="5800">
                <a:solidFill>
                  <a:schemeClr val="dk1"/>
                </a:solidFill>
                <a:latin typeface="Calibri"/>
                <a:ea typeface="Calibri"/>
                <a:cs typeface="Calibri"/>
                <a:sym typeface="Calibri"/>
              </a:rPr>
              <a:t>buig in aanbidding</a:t>
            </a:r>
            <a:endParaRPr sz="5800">
              <a:solidFill>
                <a:schemeClr val="dk1"/>
              </a:solidFill>
              <a:latin typeface="Calibri"/>
              <a:ea typeface="Calibri"/>
              <a:cs typeface="Calibri"/>
              <a:sym typeface="Calibri"/>
            </a:endParaRPr>
          </a:p>
          <a:p>
            <a:pPr marL="0" lvl="0" indent="0" algn="ctr" rtl="0">
              <a:spcBef>
                <a:spcPts val="1960"/>
              </a:spcBef>
              <a:spcAft>
                <a:spcPts val="0"/>
              </a:spcAft>
              <a:buClr>
                <a:schemeClr val="dk1"/>
              </a:buClr>
              <a:buSzPts val="5800"/>
              <a:buNone/>
            </a:pPr>
            <a:r>
              <a:rPr lang="en-ZA" sz="5800">
                <a:solidFill>
                  <a:schemeClr val="dk1"/>
                </a:solidFill>
                <a:latin typeface="Calibri"/>
                <a:ea typeface="Calibri"/>
                <a:cs typeface="Calibri"/>
                <a:sym typeface="Calibri"/>
              </a:rPr>
              <a:t>Hul sing nou die lied </a:t>
            </a:r>
            <a:endParaRPr/>
          </a:p>
          <a:p>
            <a:pPr marL="0" lvl="0" indent="0" algn="ctr" rtl="0">
              <a:spcBef>
                <a:spcPts val="1160"/>
              </a:spcBef>
              <a:spcAft>
                <a:spcPts val="0"/>
              </a:spcAft>
              <a:buClr>
                <a:schemeClr val="dk1"/>
              </a:buClr>
              <a:buSzPts val="5800"/>
              <a:buNone/>
            </a:pPr>
            <a:r>
              <a:rPr lang="en-ZA" sz="5800">
                <a:solidFill>
                  <a:schemeClr val="dk1"/>
                </a:solidFill>
                <a:latin typeface="Calibri"/>
                <a:ea typeface="Calibri"/>
                <a:cs typeface="Calibri"/>
                <a:sym typeface="Calibri"/>
              </a:rPr>
              <a:t>van die Lam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0" y="0"/>
            <a:ext cx="9144000" cy="6858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400"/>
              <a:buFont typeface="Calibri"/>
              <a:buNone/>
            </a:pPr>
            <a:r>
              <a:rPr lang="en-ZA" sz="5400">
                <a:solidFill>
                  <a:schemeClr val="dk1"/>
                </a:solidFill>
                <a:latin typeface="Calibri"/>
                <a:ea typeface="Calibri"/>
                <a:cs typeface="Calibri"/>
                <a:sym typeface="Calibri"/>
              </a:rPr>
              <a:t>En almal wat geleef het</a:t>
            </a:r>
            <a:br>
              <a:rPr lang="en-ZA" sz="5400">
                <a:solidFill>
                  <a:schemeClr val="dk1"/>
                </a:solidFill>
                <a:latin typeface="Calibri"/>
                <a:ea typeface="Calibri"/>
                <a:cs typeface="Calibri"/>
                <a:sym typeface="Calibri"/>
              </a:rPr>
            </a:br>
            <a:r>
              <a:rPr lang="en-ZA" sz="5400">
                <a:solidFill>
                  <a:schemeClr val="dk1"/>
                </a:solidFill>
                <a:latin typeface="Calibri"/>
                <a:ea typeface="Calibri"/>
                <a:cs typeface="Calibri"/>
                <a:sym typeface="Calibri"/>
              </a:rPr>
              <a:t>en almal wat sal glo</a:t>
            </a:r>
            <a:br>
              <a:rPr lang="en-ZA" sz="5400">
                <a:solidFill>
                  <a:schemeClr val="dk1"/>
                </a:solidFill>
                <a:latin typeface="Calibri"/>
                <a:ea typeface="Calibri"/>
                <a:cs typeface="Calibri"/>
                <a:sym typeface="Calibri"/>
              </a:rPr>
            </a:br>
            <a:r>
              <a:rPr lang="en-ZA" sz="5400">
                <a:solidFill>
                  <a:schemeClr val="dk1"/>
                </a:solidFill>
                <a:latin typeface="Calibri"/>
                <a:ea typeface="Calibri"/>
                <a:cs typeface="Calibri"/>
                <a:sym typeface="Calibri"/>
              </a:rPr>
              <a:t>Sal dan sing die lied van die Lam</a:t>
            </a:r>
            <a:endParaRPr sz="4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0" y="0"/>
            <a:ext cx="9144000" cy="6858000"/>
          </a:xfrm>
          <a:prstGeom prst="rect">
            <a:avLst/>
          </a:prstGeom>
          <a:noFill/>
          <a:ln>
            <a:noFill/>
          </a:ln>
        </p:spPr>
        <p:txBody>
          <a:bodyPr spcFirstLastPara="1" wrap="square" lIns="91425" tIns="45700" rIns="91425" bIns="45700" anchor="ctr" anchorCtr="0">
            <a:normAutofit/>
          </a:bodyPr>
          <a:lstStyle/>
          <a:p>
            <a:pPr marL="0" lvl="0" indent="0" algn="ctr" rtl="0">
              <a:lnSpc>
                <a:spcPct val="107000"/>
              </a:lnSpc>
              <a:spcBef>
                <a:spcPts val="0"/>
              </a:spcBef>
              <a:spcAft>
                <a:spcPts val="0"/>
              </a:spcAft>
              <a:buClr>
                <a:schemeClr val="dk1"/>
              </a:buClr>
              <a:buSzPts val="5400"/>
              <a:buFont typeface="Calibri"/>
              <a:buNone/>
            </a:pPr>
            <a:r>
              <a:rPr lang="en-ZA" sz="5400">
                <a:latin typeface="Calibri"/>
                <a:ea typeface="Calibri"/>
                <a:cs typeface="Calibri"/>
                <a:sym typeface="Calibri"/>
              </a:rPr>
              <a:t>U Naam is die hoogste</a:t>
            </a:r>
            <a:br>
              <a:rPr lang="en-ZA" sz="5400">
                <a:latin typeface="Calibri"/>
                <a:ea typeface="Calibri"/>
                <a:cs typeface="Calibri"/>
                <a:sym typeface="Calibri"/>
              </a:rPr>
            </a:br>
            <a:r>
              <a:rPr lang="en-ZA" sz="5400">
                <a:latin typeface="Calibri"/>
                <a:ea typeface="Calibri"/>
                <a:cs typeface="Calibri"/>
                <a:sym typeface="Calibri"/>
              </a:rPr>
              <a:t>U Naam is die grootste</a:t>
            </a:r>
            <a:br>
              <a:rPr lang="en-ZA" sz="5400">
                <a:latin typeface="Calibri"/>
                <a:ea typeface="Calibri"/>
                <a:cs typeface="Calibri"/>
                <a:sym typeface="Calibri"/>
              </a:rPr>
            </a:br>
            <a:r>
              <a:rPr lang="en-ZA" sz="5400">
                <a:latin typeface="Calibri"/>
                <a:ea typeface="Calibri"/>
                <a:cs typeface="Calibri"/>
                <a:sym typeface="Calibri"/>
              </a:rPr>
              <a:t>U Naam troon bo almal uit</a:t>
            </a:r>
            <a:br>
              <a:rPr lang="en-ZA" sz="5400">
                <a:latin typeface="Calibri"/>
                <a:ea typeface="Calibri"/>
                <a:cs typeface="Calibri"/>
                <a:sym typeface="Calibri"/>
              </a:rPr>
            </a:br>
            <a:r>
              <a:rPr lang="en-ZA" sz="5400">
                <a:latin typeface="Calibri"/>
                <a:ea typeface="Calibri"/>
                <a:cs typeface="Calibri"/>
                <a:sym typeface="Calibri"/>
              </a:rPr>
              <a:t>Bo alle magte, En bo alle kragte</a:t>
            </a:r>
            <a:br>
              <a:rPr lang="en-ZA" sz="5400">
                <a:latin typeface="Calibri"/>
                <a:ea typeface="Calibri"/>
                <a:cs typeface="Calibri"/>
                <a:sym typeface="Calibri"/>
              </a:rPr>
            </a:br>
            <a:r>
              <a:rPr lang="en-ZA" sz="5400">
                <a:latin typeface="Calibri"/>
                <a:ea typeface="Calibri"/>
                <a:cs typeface="Calibri"/>
                <a:sym typeface="Calibri"/>
              </a:rPr>
              <a:t>U Naam troon bo almal uit</a:t>
            </a:r>
            <a:endParaRPr sz="54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0" y="0"/>
            <a:ext cx="9144000" cy="6858000"/>
          </a:xfrm>
          <a:prstGeom prst="rect">
            <a:avLst/>
          </a:prstGeom>
          <a:noFill/>
          <a:ln>
            <a:noFill/>
          </a:ln>
        </p:spPr>
        <p:txBody>
          <a:bodyPr spcFirstLastPara="1" wrap="square" lIns="91425" tIns="45700" rIns="91425" bIns="45700" anchor="ctr" anchorCtr="0">
            <a:normAutofit/>
          </a:bodyPr>
          <a:lstStyle/>
          <a:p>
            <a:pPr marL="0" lvl="0" indent="0" algn="ctr" rtl="0">
              <a:lnSpc>
                <a:spcPct val="107000"/>
              </a:lnSpc>
              <a:spcBef>
                <a:spcPts val="0"/>
              </a:spcBef>
              <a:spcAft>
                <a:spcPts val="0"/>
              </a:spcAft>
              <a:buClr>
                <a:schemeClr val="dk1"/>
              </a:buClr>
              <a:buSzPts val="5400"/>
              <a:buFont typeface="Calibri"/>
              <a:buNone/>
            </a:pPr>
            <a:r>
              <a:rPr lang="en-ZA" sz="5400">
                <a:latin typeface="Calibri"/>
                <a:ea typeface="Calibri"/>
                <a:cs typeface="Calibri"/>
                <a:sym typeface="Calibri"/>
              </a:rPr>
              <a:t>En die eng’le roep, HEILIG</a:t>
            </a:r>
            <a:br>
              <a:rPr lang="en-ZA" sz="5400">
                <a:latin typeface="Calibri"/>
                <a:ea typeface="Calibri"/>
                <a:cs typeface="Calibri"/>
                <a:sym typeface="Calibri"/>
              </a:rPr>
            </a:br>
            <a:r>
              <a:rPr lang="en-ZA" sz="5400">
                <a:latin typeface="Calibri"/>
                <a:ea typeface="Calibri"/>
                <a:cs typeface="Calibri"/>
                <a:sym typeface="Calibri"/>
              </a:rPr>
              <a:t>Hele skepping roep, HEILIG</a:t>
            </a:r>
            <a:br>
              <a:rPr lang="en-ZA" sz="5400">
                <a:latin typeface="Calibri"/>
                <a:ea typeface="Calibri"/>
                <a:cs typeface="Calibri"/>
                <a:sym typeface="Calibri"/>
              </a:rPr>
            </a:br>
            <a:r>
              <a:rPr lang="en-ZA" sz="5400">
                <a:latin typeface="Calibri"/>
                <a:ea typeface="Calibri"/>
                <a:cs typeface="Calibri"/>
                <a:sym typeface="Calibri"/>
              </a:rPr>
              <a:t>U ontvang ons eer, HEILIG</a:t>
            </a:r>
            <a:br>
              <a:rPr lang="en-ZA" sz="5400">
                <a:latin typeface="Calibri"/>
                <a:ea typeface="Calibri"/>
                <a:cs typeface="Calibri"/>
                <a:sym typeface="Calibri"/>
              </a:rPr>
            </a:br>
            <a:r>
              <a:rPr lang="en-ZA" sz="5400">
                <a:latin typeface="Calibri"/>
                <a:ea typeface="Calibri"/>
                <a:cs typeface="Calibri"/>
                <a:sym typeface="Calibri"/>
              </a:rPr>
              <a:t>Heilig vir ewig</a:t>
            </a:r>
            <a:endParaRPr sz="54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0" y="0"/>
            <a:ext cx="9144000" cy="6858000"/>
          </a:xfrm>
          <a:prstGeom prst="rect">
            <a:avLst/>
          </a:prstGeom>
          <a:noFill/>
          <a:ln>
            <a:noFill/>
          </a:ln>
        </p:spPr>
        <p:txBody>
          <a:bodyPr spcFirstLastPara="1" wrap="square" lIns="91425" tIns="45700" rIns="91425" bIns="45700" anchor="ctr" anchorCtr="0">
            <a:noAutofit/>
          </a:bodyPr>
          <a:lstStyle/>
          <a:p>
            <a:pPr marL="0" lvl="0" indent="0" algn="ctr" rtl="0">
              <a:lnSpc>
                <a:spcPct val="107000"/>
              </a:lnSpc>
              <a:spcBef>
                <a:spcPts val="0"/>
              </a:spcBef>
              <a:spcAft>
                <a:spcPts val="0"/>
              </a:spcAft>
              <a:buClr>
                <a:schemeClr val="dk1"/>
              </a:buClr>
              <a:buSzPts val="5400"/>
              <a:buFont typeface="Calibri"/>
              <a:buNone/>
            </a:pPr>
            <a:r>
              <a:rPr lang="en-ZA" sz="5400">
                <a:latin typeface="Calibri"/>
                <a:ea typeface="Calibri"/>
                <a:cs typeface="Calibri"/>
                <a:sym typeface="Calibri"/>
              </a:rPr>
              <a:t>Is jy al vergewe? </a:t>
            </a:r>
            <a:br>
              <a:rPr lang="en-ZA" sz="5400">
                <a:latin typeface="Calibri"/>
                <a:ea typeface="Calibri"/>
                <a:cs typeface="Calibri"/>
                <a:sym typeface="Calibri"/>
              </a:rPr>
            </a:br>
            <a:r>
              <a:rPr lang="en-ZA" sz="5400">
                <a:latin typeface="Calibri"/>
                <a:ea typeface="Calibri"/>
                <a:cs typeface="Calibri"/>
                <a:sym typeface="Calibri"/>
              </a:rPr>
              <a:t>Is jy al verlos?</a:t>
            </a:r>
            <a:br>
              <a:rPr lang="en-ZA" sz="5400">
                <a:latin typeface="Calibri"/>
                <a:ea typeface="Calibri"/>
                <a:cs typeface="Calibri"/>
                <a:sym typeface="Calibri"/>
              </a:rPr>
            </a:br>
            <a:r>
              <a:rPr lang="en-ZA" sz="5400">
                <a:latin typeface="Calibri"/>
                <a:ea typeface="Calibri"/>
                <a:cs typeface="Calibri"/>
                <a:sym typeface="Calibri"/>
              </a:rPr>
              <a:t>Sing dan nou die lied </a:t>
            </a:r>
            <a:br>
              <a:rPr lang="en-ZA" sz="5400">
                <a:latin typeface="Calibri"/>
                <a:ea typeface="Calibri"/>
                <a:cs typeface="Calibri"/>
                <a:sym typeface="Calibri"/>
              </a:rPr>
            </a:br>
            <a:r>
              <a:rPr lang="en-ZA" sz="5400">
                <a:latin typeface="Calibri"/>
                <a:ea typeface="Calibri"/>
                <a:cs typeface="Calibri"/>
                <a:sym typeface="Calibri"/>
              </a:rPr>
              <a:t>van die Lam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0" y="0"/>
            <a:ext cx="9144000" cy="6858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400"/>
              <a:buFont typeface="Calibri"/>
              <a:buNone/>
            </a:pPr>
            <a:r>
              <a:rPr lang="en-ZA" sz="5400">
                <a:latin typeface="Calibri"/>
                <a:ea typeface="Calibri"/>
                <a:cs typeface="Calibri"/>
                <a:sym typeface="Calibri"/>
              </a:rPr>
              <a:t>Is jy vrygespreek? </a:t>
            </a:r>
            <a:br>
              <a:rPr lang="en-ZA" sz="5400">
                <a:latin typeface="Calibri"/>
                <a:ea typeface="Calibri"/>
                <a:cs typeface="Calibri"/>
                <a:sym typeface="Calibri"/>
              </a:rPr>
            </a:br>
            <a:r>
              <a:rPr lang="en-ZA" sz="5400">
                <a:latin typeface="Calibri"/>
                <a:ea typeface="Calibri"/>
                <a:cs typeface="Calibri"/>
                <a:sym typeface="Calibri"/>
              </a:rPr>
              <a:t>Dra jy Sy Naam?</a:t>
            </a:r>
            <a:br>
              <a:rPr lang="en-ZA" sz="5400">
                <a:latin typeface="Calibri"/>
                <a:ea typeface="Calibri"/>
                <a:cs typeface="Calibri"/>
                <a:sym typeface="Calibri"/>
              </a:rPr>
            </a:br>
            <a:r>
              <a:rPr lang="en-ZA" sz="5400">
                <a:latin typeface="Calibri"/>
                <a:ea typeface="Calibri"/>
                <a:cs typeface="Calibri"/>
                <a:sym typeface="Calibri"/>
              </a:rPr>
              <a:t>Sing dan nou die lied </a:t>
            </a:r>
            <a:br>
              <a:rPr lang="en-ZA" sz="5400">
                <a:latin typeface="Calibri"/>
                <a:ea typeface="Calibri"/>
                <a:cs typeface="Calibri"/>
                <a:sym typeface="Calibri"/>
              </a:rPr>
            </a:br>
            <a:r>
              <a:rPr lang="en-ZA" sz="5400">
                <a:latin typeface="Calibri"/>
                <a:ea typeface="Calibri"/>
                <a:cs typeface="Calibri"/>
                <a:sym typeface="Calibri"/>
              </a:rPr>
              <a:t>van die Lam</a:t>
            </a:r>
            <a:br>
              <a:rPr lang="en-ZA" sz="5400">
                <a:latin typeface="Calibri"/>
                <a:ea typeface="Calibri"/>
                <a:cs typeface="Calibri"/>
                <a:sym typeface="Calibri"/>
              </a:rPr>
            </a:br>
            <a:r>
              <a:rPr lang="en-ZA" sz="5400">
                <a:latin typeface="Calibri"/>
                <a:ea typeface="Calibri"/>
                <a:cs typeface="Calibri"/>
                <a:sym typeface="Calibri"/>
              </a:rPr>
              <a:t>Ons sing die lied </a:t>
            </a:r>
            <a:br>
              <a:rPr lang="en-ZA" sz="5400">
                <a:latin typeface="Calibri"/>
                <a:ea typeface="Calibri"/>
                <a:cs typeface="Calibri"/>
                <a:sym typeface="Calibri"/>
              </a:rPr>
            </a:br>
            <a:r>
              <a:rPr lang="en-ZA" sz="5400">
                <a:latin typeface="Calibri"/>
                <a:ea typeface="Calibri"/>
                <a:cs typeface="Calibri"/>
                <a:sym typeface="Calibri"/>
              </a:rPr>
              <a:t>vir ewig en Amen!</a:t>
            </a:r>
            <a:endParaRPr sz="5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0" y="0"/>
            <a:ext cx="9144000" cy="6858000"/>
          </a:xfrm>
          <a:prstGeom prst="rect">
            <a:avLst/>
          </a:prstGeom>
          <a:noFill/>
          <a:ln>
            <a:noFill/>
          </a:ln>
        </p:spPr>
        <p:txBody>
          <a:bodyPr spcFirstLastPara="1" wrap="square" lIns="91425" tIns="45700" rIns="91425" bIns="45700" anchor="ctr" anchorCtr="0">
            <a:normAutofit/>
          </a:bodyPr>
          <a:lstStyle/>
          <a:p>
            <a:pPr marL="0" lvl="0" indent="0" algn="ctr" rtl="0">
              <a:lnSpc>
                <a:spcPct val="107000"/>
              </a:lnSpc>
              <a:spcBef>
                <a:spcPts val="0"/>
              </a:spcBef>
              <a:spcAft>
                <a:spcPts val="0"/>
              </a:spcAft>
              <a:buClr>
                <a:schemeClr val="dk1"/>
              </a:buClr>
              <a:buSzPts val="5400"/>
              <a:buFont typeface="Calibri"/>
              <a:buNone/>
            </a:pPr>
            <a:r>
              <a:rPr lang="en-ZA" sz="5400">
                <a:latin typeface="Calibri"/>
                <a:ea typeface="Calibri"/>
                <a:cs typeface="Calibri"/>
                <a:sym typeface="Calibri"/>
              </a:rPr>
              <a:t>En die eng’le roep, HEILIG</a:t>
            </a:r>
            <a:br>
              <a:rPr lang="en-ZA" sz="5400">
                <a:latin typeface="Calibri"/>
                <a:ea typeface="Calibri"/>
                <a:cs typeface="Calibri"/>
                <a:sym typeface="Calibri"/>
              </a:rPr>
            </a:br>
            <a:r>
              <a:rPr lang="en-ZA" sz="5400">
                <a:latin typeface="Calibri"/>
                <a:ea typeface="Calibri"/>
                <a:cs typeface="Calibri"/>
                <a:sym typeface="Calibri"/>
              </a:rPr>
              <a:t>Hele skepping roep, HEILIG</a:t>
            </a:r>
            <a:br>
              <a:rPr lang="en-ZA" sz="5400">
                <a:latin typeface="Calibri"/>
                <a:ea typeface="Calibri"/>
                <a:cs typeface="Calibri"/>
                <a:sym typeface="Calibri"/>
              </a:rPr>
            </a:br>
            <a:r>
              <a:rPr lang="en-ZA" sz="5400">
                <a:latin typeface="Calibri"/>
                <a:ea typeface="Calibri"/>
                <a:cs typeface="Calibri"/>
                <a:sym typeface="Calibri"/>
              </a:rPr>
              <a:t>U ontvang ons eer, HEILIG</a:t>
            </a:r>
            <a:br>
              <a:rPr lang="en-ZA" sz="5400">
                <a:latin typeface="Calibri"/>
                <a:ea typeface="Calibri"/>
                <a:cs typeface="Calibri"/>
                <a:sym typeface="Calibri"/>
              </a:rPr>
            </a:br>
            <a:r>
              <a:rPr lang="en-ZA" sz="5400">
                <a:latin typeface="Calibri"/>
                <a:ea typeface="Calibri"/>
                <a:cs typeface="Calibri"/>
                <a:sym typeface="Calibri"/>
              </a:rPr>
              <a:t>Heilig vir ewig</a:t>
            </a:r>
            <a:endParaRPr sz="54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285784" y="0"/>
            <a:ext cx="9644130" cy="6858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ZA" sz="5400"/>
              <a:t> </a:t>
            </a:r>
            <a:r>
              <a:rPr lang="en-ZA" sz="5400">
                <a:latin typeface="Calibri"/>
                <a:ea typeface="Calibri"/>
                <a:cs typeface="Calibri"/>
                <a:sym typeface="Calibri"/>
              </a:rPr>
              <a:t>Hoor U kinders sing, HEILIG</a:t>
            </a:r>
            <a:br>
              <a:rPr lang="en-ZA" sz="5400">
                <a:latin typeface="Calibri"/>
                <a:ea typeface="Calibri"/>
                <a:cs typeface="Calibri"/>
                <a:sym typeface="Calibri"/>
              </a:rPr>
            </a:br>
            <a:r>
              <a:rPr lang="en-ZA" sz="5400">
                <a:latin typeface="Calibri"/>
                <a:ea typeface="Calibri"/>
                <a:cs typeface="Calibri"/>
                <a:sym typeface="Calibri"/>
              </a:rPr>
              <a:t>Vir hul Koning, HEILIG</a:t>
            </a:r>
            <a:br>
              <a:rPr lang="en-ZA" sz="5400">
                <a:latin typeface="Calibri"/>
                <a:ea typeface="Calibri"/>
                <a:cs typeface="Calibri"/>
                <a:sym typeface="Calibri"/>
              </a:rPr>
            </a:br>
            <a:r>
              <a:rPr lang="en-ZA" sz="5400">
                <a:latin typeface="Calibri"/>
                <a:ea typeface="Calibri"/>
                <a:cs typeface="Calibri"/>
                <a:sym typeface="Calibri"/>
              </a:rPr>
              <a:t>U sal altyd wees HEILIG</a:t>
            </a:r>
            <a:br>
              <a:rPr lang="en-ZA" sz="5400">
                <a:latin typeface="Calibri"/>
                <a:ea typeface="Calibri"/>
                <a:cs typeface="Calibri"/>
                <a:sym typeface="Calibri"/>
              </a:rPr>
            </a:br>
            <a:r>
              <a:rPr lang="en-ZA" sz="5400">
                <a:latin typeface="Calibri"/>
                <a:ea typeface="Calibri"/>
                <a:cs typeface="Calibri"/>
                <a:sym typeface="Calibri"/>
              </a:rPr>
              <a:t>Heilig vir ewig</a:t>
            </a:r>
            <a:endParaRPr sz="5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5FBB7C-D11C-58E8-F2B6-D7F96C2F4A20}"/>
              </a:ext>
            </a:extLst>
          </p:cNvPr>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64201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0" y="0"/>
            <a:ext cx="9144000" cy="6858000"/>
          </a:xfrm>
          <a:prstGeom prst="rect">
            <a:avLst/>
          </a:prstGeom>
          <a:noFill/>
          <a:ln>
            <a:noFill/>
          </a:ln>
        </p:spPr>
        <p:txBody>
          <a:bodyPr spcFirstLastPara="1" wrap="square" lIns="91425" tIns="45700" rIns="91425" bIns="45700" anchor="ctr" anchorCtr="0">
            <a:normAutofit/>
          </a:bodyPr>
          <a:lstStyle/>
          <a:p>
            <a:pPr marL="0" lvl="0" indent="0" algn="ctr" rtl="0">
              <a:lnSpc>
                <a:spcPct val="107000"/>
              </a:lnSpc>
              <a:spcBef>
                <a:spcPts val="0"/>
              </a:spcBef>
              <a:spcAft>
                <a:spcPts val="0"/>
              </a:spcAft>
              <a:buClr>
                <a:schemeClr val="dk1"/>
              </a:buClr>
              <a:buSzPts val="5400"/>
              <a:buFont typeface="Calibri"/>
              <a:buNone/>
            </a:pPr>
            <a:r>
              <a:rPr lang="en-ZA" sz="5400">
                <a:latin typeface="Calibri"/>
                <a:ea typeface="Calibri"/>
                <a:cs typeface="Calibri"/>
                <a:sym typeface="Calibri"/>
              </a:rPr>
              <a:t>U Naam is die hoogste</a:t>
            </a:r>
            <a:br>
              <a:rPr lang="en-ZA" sz="5400">
                <a:latin typeface="Calibri"/>
                <a:ea typeface="Calibri"/>
                <a:cs typeface="Calibri"/>
                <a:sym typeface="Calibri"/>
              </a:rPr>
            </a:br>
            <a:r>
              <a:rPr lang="en-ZA" sz="5400">
                <a:latin typeface="Calibri"/>
                <a:ea typeface="Calibri"/>
                <a:cs typeface="Calibri"/>
                <a:sym typeface="Calibri"/>
              </a:rPr>
              <a:t>U Naam is die grootste</a:t>
            </a:r>
            <a:br>
              <a:rPr lang="en-ZA" sz="5400">
                <a:latin typeface="Calibri"/>
                <a:ea typeface="Calibri"/>
                <a:cs typeface="Calibri"/>
                <a:sym typeface="Calibri"/>
              </a:rPr>
            </a:br>
            <a:r>
              <a:rPr lang="en-ZA" sz="5400">
                <a:latin typeface="Calibri"/>
                <a:ea typeface="Calibri"/>
                <a:cs typeface="Calibri"/>
                <a:sym typeface="Calibri"/>
              </a:rPr>
              <a:t>U Naam troon bo almal uit</a:t>
            </a:r>
            <a:br>
              <a:rPr lang="en-ZA" sz="5400">
                <a:latin typeface="Calibri"/>
                <a:ea typeface="Calibri"/>
                <a:cs typeface="Calibri"/>
                <a:sym typeface="Calibri"/>
              </a:rPr>
            </a:br>
            <a:r>
              <a:rPr lang="en-ZA" sz="5400">
                <a:latin typeface="Calibri"/>
                <a:ea typeface="Calibri"/>
                <a:cs typeface="Calibri"/>
                <a:sym typeface="Calibri"/>
              </a:rPr>
              <a:t>Bo alle magte, En bo alle kragte</a:t>
            </a:r>
            <a:br>
              <a:rPr lang="en-ZA" sz="5400">
                <a:latin typeface="Calibri"/>
                <a:ea typeface="Calibri"/>
                <a:cs typeface="Calibri"/>
                <a:sym typeface="Calibri"/>
              </a:rPr>
            </a:br>
            <a:r>
              <a:rPr lang="en-ZA" sz="5400">
                <a:latin typeface="Calibri"/>
                <a:ea typeface="Calibri"/>
                <a:cs typeface="Calibri"/>
                <a:sym typeface="Calibri"/>
              </a:rPr>
              <a:t>U Naam troon bo almal uit</a:t>
            </a:r>
            <a:endParaRPr sz="54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0" y="0"/>
            <a:ext cx="9144000" cy="6858000"/>
          </a:xfrm>
          <a:prstGeom prst="rect">
            <a:avLst/>
          </a:prstGeom>
          <a:noFill/>
          <a:ln>
            <a:noFill/>
          </a:ln>
        </p:spPr>
        <p:txBody>
          <a:bodyPr spcFirstLastPara="1" wrap="square" lIns="91425" tIns="45700" rIns="91425" bIns="45700" anchor="ctr" anchorCtr="0">
            <a:normAutofit/>
          </a:bodyPr>
          <a:lstStyle/>
          <a:p>
            <a:pPr marL="0" lvl="0" indent="0" algn="ctr" rtl="0">
              <a:lnSpc>
                <a:spcPct val="107000"/>
              </a:lnSpc>
              <a:spcBef>
                <a:spcPts val="0"/>
              </a:spcBef>
              <a:spcAft>
                <a:spcPts val="0"/>
              </a:spcAft>
              <a:buClr>
                <a:schemeClr val="dk1"/>
              </a:buClr>
              <a:buSzPts val="5400"/>
              <a:buFont typeface="Calibri"/>
              <a:buNone/>
            </a:pPr>
            <a:r>
              <a:rPr lang="en-ZA" sz="5400">
                <a:latin typeface="Calibri"/>
                <a:ea typeface="Calibri"/>
                <a:cs typeface="Calibri"/>
                <a:sym typeface="Calibri"/>
              </a:rPr>
              <a:t>Jesus, U Naam is die hoogste</a:t>
            </a:r>
            <a:br>
              <a:rPr lang="en-ZA" sz="5400">
                <a:latin typeface="Calibri"/>
                <a:ea typeface="Calibri"/>
                <a:cs typeface="Calibri"/>
                <a:sym typeface="Calibri"/>
              </a:rPr>
            </a:br>
            <a:r>
              <a:rPr lang="en-ZA" sz="5400">
                <a:latin typeface="Calibri"/>
                <a:ea typeface="Calibri"/>
                <a:cs typeface="Calibri"/>
                <a:sym typeface="Calibri"/>
              </a:rPr>
              <a:t>U Naam is die grootste</a:t>
            </a:r>
            <a:br>
              <a:rPr lang="en-ZA" sz="5400">
                <a:latin typeface="Calibri"/>
                <a:ea typeface="Calibri"/>
                <a:cs typeface="Calibri"/>
                <a:sym typeface="Calibri"/>
              </a:rPr>
            </a:br>
            <a:r>
              <a:rPr lang="en-ZA" sz="5400">
                <a:latin typeface="Calibri"/>
                <a:ea typeface="Calibri"/>
                <a:cs typeface="Calibri"/>
                <a:sym typeface="Calibri"/>
              </a:rPr>
              <a:t>U Naam troon bo almal uit</a:t>
            </a:r>
            <a:br>
              <a:rPr lang="en-ZA" sz="5400">
                <a:latin typeface="Calibri"/>
                <a:ea typeface="Calibri"/>
                <a:cs typeface="Calibri"/>
                <a:sym typeface="Calibri"/>
              </a:rPr>
            </a:br>
            <a:r>
              <a:rPr lang="en-ZA" sz="5400">
                <a:latin typeface="Calibri"/>
                <a:ea typeface="Calibri"/>
                <a:cs typeface="Calibri"/>
                <a:sym typeface="Calibri"/>
              </a:rPr>
              <a:t>Bo alle magte, En bo alle kragte</a:t>
            </a:r>
            <a:br>
              <a:rPr lang="en-ZA" sz="5400">
                <a:latin typeface="Calibri"/>
                <a:ea typeface="Calibri"/>
                <a:cs typeface="Calibri"/>
                <a:sym typeface="Calibri"/>
              </a:rPr>
            </a:br>
            <a:r>
              <a:rPr lang="en-ZA" sz="5400">
                <a:latin typeface="Calibri"/>
                <a:ea typeface="Calibri"/>
                <a:cs typeface="Calibri"/>
                <a:sym typeface="Calibri"/>
              </a:rPr>
              <a:t>U Naam troon bo almal uit</a:t>
            </a:r>
            <a:endParaRPr sz="54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0" y="0"/>
            <a:ext cx="9144000" cy="6858000"/>
          </a:xfrm>
          <a:prstGeom prst="rect">
            <a:avLst/>
          </a:prstGeom>
          <a:noFill/>
          <a:ln>
            <a:noFill/>
          </a:ln>
        </p:spPr>
        <p:txBody>
          <a:bodyPr spcFirstLastPara="1" wrap="square" lIns="91425" tIns="45700" rIns="91425" bIns="45700" anchor="ctr" anchorCtr="0">
            <a:normAutofit/>
          </a:bodyPr>
          <a:lstStyle/>
          <a:p>
            <a:pPr marL="0" lvl="0" indent="0" algn="ctr" rtl="0">
              <a:lnSpc>
                <a:spcPct val="107000"/>
              </a:lnSpc>
              <a:spcBef>
                <a:spcPts val="0"/>
              </a:spcBef>
              <a:spcAft>
                <a:spcPts val="0"/>
              </a:spcAft>
              <a:buClr>
                <a:schemeClr val="dk1"/>
              </a:buClr>
              <a:buSzPts val="5400"/>
              <a:buFont typeface="Calibri"/>
              <a:buNone/>
            </a:pPr>
            <a:r>
              <a:rPr lang="en-ZA" sz="5400">
                <a:latin typeface="Calibri"/>
                <a:ea typeface="Calibri"/>
                <a:cs typeface="Calibri"/>
                <a:sym typeface="Calibri"/>
              </a:rPr>
              <a:t>En die eng’le roep, HEILIG</a:t>
            </a:r>
            <a:br>
              <a:rPr lang="en-ZA" sz="5400">
                <a:latin typeface="Calibri"/>
                <a:ea typeface="Calibri"/>
                <a:cs typeface="Calibri"/>
                <a:sym typeface="Calibri"/>
              </a:rPr>
            </a:br>
            <a:r>
              <a:rPr lang="en-ZA" sz="5400">
                <a:latin typeface="Calibri"/>
                <a:ea typeface="Calibri"/>
                <a:cs typeface="Calibri"/>
                <a:sym typeface="Calibri"/>
              </a:rPr>
              <a:t>Hele skepping roep, HEILIG</a:t>
            </a:r>
            <a:br>
              <a:rPr lang="en-ZA" sz="5400">
                <a:latin typeface="Calibri"/>
                <a:ea typeface="Calibri"/>
                <a:cs typeface="Calibri"/>
                <a:sym typeface="Calibri"/>
              </a:rPr>
            </a:br>
            <a:r>
              <a:rPr lang="en-ZA" sz="5400">
                <a:latin typeface="Calibri"/>
                <a:ea typeface="Calibri"/>
                <a:cs typeface="Calibri"/>
                <a:sym typeface="Calibri"/>
              </a:rPr>
              <a:t>U ontvang ons eer, HEILIG</a:t>
            </a:r>
            <a:br>
              <a:rPr lang="en-ZA" sz="5400">
                <a:latin typeface="Calibri"/>
                <a:ea typeface="Calibri"/>
                <a:cs typeface="Calibri"/>
                <a:sym typeface="Calibri"/>
              </a:rPr>
            </a:br>
            <a:r>
              <a:rPr lang="en-ZA" sz="5400">
                <a:latin typeface="Calibri"/>
                <a:ea typeface="Calibri"/>
                <a:cs typeface="Calibri"/>
                <a:sym typeface="Calibri"/>
              </a:rPr>
              <a:t>Heilig vir ewig</a:t>
            </a:r>
            <a:endParaRPr sz="54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285784" y="0"/>
            <a:ext cx="9644130" cy="6858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ZA" sz="5400"/>
              <a:t> </a:t>
            </a:r>
            <a:r>
              <a:rPr lang="en-ZA" sz="5400">
                <a:latin typeface="Calibri"/>
                <a:ea typeface="Calibri"/>
                <a:cs typeface="Calibri"/>
                <a:sym typeface="Calibri"/>
              </a:rPr>
              <a:t>Hoor U kinders sing, HEILIG</a:t>
            </a:r>
            <a:br>
              <a:rPr lang="en-ZA" sz="5400">
                <a:latin typeface="Calibri"/>
                <a:ea typeface="Calibri"/>
                <a:cs typeface="Calibri"/>
                <a:sym typeface="Calibri"/>
              </a:rPr>
            </a:br>
            <a:r>
              <a:rPr lang="en-ZA" sz="5400">
                <a:latin typeface="Calibri"/>
                <a:ea typeface="Calibri"/>
                <a:cs typeface="Calibri"/>
                <a:sym typeface="Calibri"/>
              </a:rPr>
              <a:t>Vir hul Koning, HEILIG</a:t>
            </a:r>
            <a:br>
              <a:rPr lang="en-ZA" sz="5400">
                <a:latin typeface="Calibri"/>
                <a:ea typeface="Calibri"/>
                <a:cs typeface="Calibri"/>
                <a:sym typeface="Calibri"/>
              </a:rPr>
            </a:br>
            <a:r>
              <a:rPr lang="en-ZA" sz="5400">
                <a:latin typeface="Calibri"/>
                <a:ea typeface="Calibri"/>
                <a:cs typeface="Calibri"/>
                <a:sym typeface="Calibri"/>
              </a:rPr>
              <a:t>U sal altyd wees HEILIG</a:t>
            </a:r>
            <a:br>
              <a:rPr lang="en-ZA" sz="5400">
                <a:latin typeface="Calibri"/>
                <a:ea typeface="Calibri"/>
                <a:cs typeface="Calibri"/>
                <a:sym typeface="Calibri"/>
              </a:rPr>
            </a:br>
            <a:r>
              <a:rPr lang="en-ZA" sz="5400">
                <a:latin typeface="Calibri"/>
                <a:ea typeface="Calibri"/>
                <a:cs typeface="Calibri"/>
                <a:sym typeface="Calibri"/>
              </a:rPr>
              <a:t>Heilig vir ewig</a:t>
            </a:r>
            <a:endParaRPr sz="5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0" y="0"/>
            <a:ext cx="9144000" cy="6858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400"/>
              <a:buFont typeface="Calibri"/>
              <a:buNone/>
            </a:pPr>
            <a:r>
              <a:rPr lang="en-ZA" sz="5400">
                <a:latin typeface="Calibri"/>
                <a:ea typeface="Calibri"/>
                <a:cs typeface="Calibri"/>
                <a:sym typeface="Calibri"/>
              </a:rPr>
              <a:t>U sal altyd wees HEILIG</a:t>
            </a:r>
            <a:br>
              <a:rPr lang="en-ZA" sz="5400">
                <a:latin typeface="Calibri"/>
                <a:ea typeface="Calibri"/>
                <a:cs typeface="Calibri"/>
                <a:sym typeface="Calibri"/>
              </a:rPr>
            </a:br>
            <a:r>
              <a:rPr lang="en-ZA" sz="5400">
                <a:latin typeface="Calibri"/>
                <a:ea typeface="Calibri"/>
                <a:cs typeface="Calibri"/>
                <a:sym typeface="Calibri"/>
              </a:rPr>
              <a:t>Heilig vir ewig</a:t>
            </a:r>
            <a:endParaRPr sz="5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0"/>
            <a:ext cx="7772400" cy="1928802"/>
          </a:xfrm>
        </p:spPr>
        <p:txBody>
          <a:bodyPr>
            <a:noAutofit/>
          </a:bodyPr>
          <a:lstStyle/>
          <a:p>
            <a:r>
              <a:rPr lang="en-ZA" sz="6000" b="1" dirty="0"/>
              <a:t>L308   NEEM MY LEWE, </a:t>
            </a:r>
            <a:br>
              <a:rPr lang="en-ZA" sz="6000" b="1" dirty="0"/>
            </a:br>
            <a:r>
              <a:rPr lang="en-ZA" sz="6000" b="1" dirty="0"/>
              <a:t>LAAT DIT, HEER</a:t>
            </a:r>
            <a:r>
              <a:rPr lang="en-ZA" sz="6000" dirty="0"/>
              <a:t> </a:t>
            </a:r>
          </a:p>
        </p:txBody>
      </p:sp>
      <p:sp>
        <p:nvSpPr>
          <p:cNvPr id="3" name="Subtitle 2"/>
          <p:cNvSpPr>
            <a:spLocks noGrp="1"/>
          </p:cNvSpPr>
          <p:nvPr>
            <p:ph type="subTitle" idx="1"/>
          </p:nvPr>
        </p:nvSpPr>
        <p:spPr>
          <a:xfrm>
            <a:off x="0" y="2357430"/>
            <a:ext cx="9144000" cy="4500570"/>
          </a:xfrm>
        </p:spPr>
        <p:txBody>
          <a:bodyPr/>
          <a:lstStyle/>
          <a:p>
            <a:r>
              <a:rPr lang="en-ZA" sz="5400" dirty="0" err="1">
                <a:solidFill>
                  <a:schemeClr val="tx1"/>
                </a:solidFill>
              </a:rPr>
              <a:t>Neem</a:t>
            </a:r>
            <a:r>
              <a:rPr lang="en-ZA" sz="5400" dirty="0">
                <a:solidFill>
                  <a:schemeClr val="tx1"/>
                </a:solidFill>
              </a:rPr>
              <a:t> my </a:t>
            </a:r>
            <a:r>
              <a:rPr lang="en-ZA" sz="5400" dirty="0" err="1">
                <a:solidFill>
                  <a:schemeClr val="tx1"/>
                </a:solidFill>
              </a:rPr>
              <a:t>lewe</a:t>
            </a:r>
            <a:r>
              <a:rPr lang="en-ZA" sz="5400" dirty="0">
                <a:solidFill>
                  <a:schemeClr val="tx1"/>
                </a:solidFill>
              </a:rPr>
              <a:t>, </a:t>
            </a:r>
            <a:r>
              <a:rPr lang="en-ZA" sz="5400" dirty="0" err="1">
                <a:solidFill>
                  <a:schemeClr val="tx1"/>
                </a:solidFill>
              </a:rPr>
              <a:t>laat</a:t>
            </a:r>
            <a:r>
              <a:rPr lang="en-ZA" sz="5400" dirty="0">
                <a:solidFill>
                  <a:schemeClr val="tx1"/>
                </a:solidFill>
              </a:rPr>
              <a:t> </a:t>
            </a:r>
            <a:r>
              <a:rPr lang="en-ZA" sz="5400" dirty="0" err="1">
                <a:solidFill>
                  <a:schemeClr val="tx1"/>
                </a:solidFill>
              </a:rPr>
              <a:t>dit</a:t>
            </a:r>
            <a:r>
              <a:rPr lang="en-ZA" sz="5400" dirty="0">
                <a:solidFill>
                  <a:schemeClr val="tx1"/>
                </a:solidFill>
              </a:rPr>
              <a:t>, </a:t>
            </a:r>
            <a:r>
              <a:rPr lang="en-ZA" sz="5400" dirty="0" err="1">
                <a:solidFill>
                  <a:schemeClr val="tx1"/>
                </a:solidFill>
              </a:rPr>
              <a:t>Heer</a:t>
            </a:r>
            <a:endParaRPr lang="en-ZA" sz="5400" dirty="0">
              <a:solidFill>
                <a:schemeClr val="tx1"/>
              </a:solidFill>
            </a:endParaRPr>
          </a:p>
          <a:p>
            <a:r>
              <a:rPr lang="en-ZA" sz="5400" dirty="0">
                <a:solidFill>
                  <a:schemeClr val="tx1"/>
                </a:solidFill>
              </a:rPr>
              <a:t>U </a:t>
            </a:r>
            <a:r>
              <a:rPr lang="en-ZA" sz="5400" dirty="0" err="1">
                <a:solidFill>
                  <a:schemeClr val="tx1"/>
                </a:solidFill>
              </a:rPr>
              <a:t>gewy</a:t>
            </a:r>
            <a:r>
              <a:rPr lang="en-ZA" sz="5400" dirty="0">
                <a:solidFill>
                  <a:schemeClr val="tx1"/>
                </a:solidFill>
              </a:rPr>
              <a:t> </a:t>
            </a:r>
            <a:r>
              <a:rPr lang="en-ZA" sz="5400" dirty="0" err="1">
                <a:solidFill>
                  <a:schemeClr val="tx1"/>
                </a:solidFill>
              </a:rPr>
              <a:t>wees</a:t>
            </a:r>
            <a:r>
              <a:rPr lang="en-ZA" sz="5400" dirty="0">
                <a:solidFill>
                  <a:schemeClr val="tx1"/>
                </a:solidFill>
              </a:rPr>
              <a:t> </a:t>
            </a:r>
            <a:r>
              <a:rPr lang="en-ZA" sz="5400" dirty="0" err="1">
                <a:solidFill>
                  <a:schemeClr val="tx1"/>
                </a:solidFill>
              </a:rPr>
              <a:t>meer</a:t>
            </a:r>
            <a:r>
              <a:rPr lang="en-ZA" sz="5400" dirty="0">
                <a:solidFill>
                  <a:schemeClr val="tx1"/>
                </a:solidFill>
              </a:rPr>
              <a:t> en </a:t>
            </a:r>
            <a:r>
              <a:rPr lang="en-ZA" sz="5400" dirty="0" err="1">
                <a:solidFill>
                  <a:schemeClr val="tx1"/>
                </a:solidFill>
              </a:rPr>
              <a:t>meer</a:t>
            </a:r>
            <a:endParaRPr lang="en-ZA" sz="5400" dirty="0">
              <a:solidFill>
                <a:schemeClr val="tx1"/>
              </a:solidFill>
            </a:endParaRPr>
          </a:p>
          <a:p>
            <a:r>
              <a:rPr lang="en-ZA" sz="5400" dirty="0" err="1">
                <a:solidFill>
                  <a:schemeClr val="tx1"/>
                </a:solidFill>
              </a:rPr>
              <a:t>Laat</a:t>
            </a:r>
            <a:r>
              <a:rPr lang="en-ZA" sz="5400" dirty="0">
                <a:solidFill>
                  <a:schemeClr val="tx1"/>
                </a:solidFill>
              </a:rPr>
              <a:t> my hart </a:t>
            </a:r>
            <a:r>
              <a:rPr lang="en-ZA" sz="5400" dirty="0" err="1">
                <a:solidFill>
                  <a:schemeClr val="tx1"/>
                </a:solidFill>
              </a:rPr>
              <a:t>gedurig</a:t>
            </a:r>
            <a:r>
              <a:rPr lang="en-ZA" sz="5400" dirty="0">
                <a:solidFill>
                  <a:schemeClr val="tx1"/>
                </a:solidFill>
              </a:rPr>
              <a:t> </a:t>
            </a:r>
            <a:r>
              <a:rPr lang="en-ZA" sz="5400" dirty="0" err="1">
                <a:solidFill>
                  <a:schemeClr val="tx1"/>
                </a:solidFill>
              </a:rPr>
              <a:t>juig</a:t>
            </a:r>
            <a:endParaRPr lang="en-ZA" sz="5400" dirty="0">
              <a:solidFill>
                <a:schemeClr val="tx1"/>
              </a:solidFill>
            </a:endParaRPr>
          </a:p>
          <a:p>
            <a:r>
              <a:rPr lang="en-ZA" sz="5400" dirty="0">
                <a:solidFill>
                  <a:schemeClr val="tx1"/>
                </a:solidFill>
              </a:rPr>
              <a:t>En van </a:t>
            </a:r>
            <a:r>
              <a:rPr lang="en-ZA" sz="5400" dirty="0" err="1">
                <a:solidFill>
                  <a:schemeClr val="tx1"/>
                </a:solidFill>
              </a:rPr>
              <a:t>dankbaarheid</a:t>
            </a:r>
            <a:r>
              <a:rPr lang="en-ZA" sz="5400" dirty="0">
                <a:solidFill>
                  <a:schemeClr val="tx1"/>
                </a:solidFill>
              </a:rPr>
              <a:t> </a:t>
            </a:r>
            <a:r>
              <a:rPr lang="en-ZA" sz="5400" dirty="0" err="1">
                <a:solidFill>
                  <a:schemeClr val="tx1"/>
                </a:solidFill>
              </a:rPr>
              <a:t>getuig</a:t>
            </a:r>
            <a:r>
              <a:rPr lang="en-ZA" sz="5400" dirty="0">
                <a:solidFill>
                  <a:schemeClr val="tx1"/>
                </a:solidFill>
              </a:rPr>
              <a:t>.</a:t>
            </a:r>
          </a:p>
          <a:p>
            <a:endParaRPr lang="en-ZA" dirty="0"/>
          </a:p>
        </p:txBody>
      </p:sp>
    </p:spTree>
    <p:extLst>
      <p:ext uri="{BB962C8B-B14F-4D97-AF65-F5344CB8AC3E}">
        <p14:creationId xmlns:p14="http://schemas.microsoft.com/office/powerpoint/2010/main" val="1282994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ZA" sz="5400" dirty="0" err="1"/>
              <a:t>Neem</a:t>
            </a:r>
            <a:r>
              <a:rPr lang="en-ZA" sz="5400" dirty="0"/>
              <a:t> my </a:t>
            </a:r>
            <a:r>
              <a:rPr lang="en-ZA" sz="5400" dirty="0" err="1"/>
              <a:t>hande</a:t>
            </a:r>
            <a:r>
              <a:rPr lang="en-ZA" sz="5400" dirty="0"/>
              <a:t>, </a:t>
            </a:r>
            <a:br>
              <a:rPr lang="en-ZA" sz="5400" dirty="0"/>
            </a:br>
            <a:r>
              <a:rPr lang="en-ZA" sz="5400" dirty="0" err="1"/>
              <a:t>maak</a:t>
            </a:r>
            <a:r>
              <a:rPr lang="en-ZA" sz="5400" dirty="0"/>
              <a:t> </a:t>
            </a:r>
            <a:r>
              <a:rPr lang="en-ZA" sz="5400" dirty="0" err="1"/>
              <a:t>hul</a:t>
            </a:r>
            <a:r>
              <a:rPr lang="en-ZA" sz="5400" dirty="0"/>
              <a:t> </a:t>
            </a:r>
            <a:r>
              <a:rPr lang="en-ZA" sz="5400" dirty="0" err="1"/>
              <a:t>sterk</a:t>
            </a:r>
            <a:br>
              <a:rPr lang="en-ZA" sz="5400" dirty="0"/>
            </a:br>
            <a:r>
              <a:rPr lang="en-ZA" sz="5400" dirty="0" err="1"/>
              <a:t>Diensbaar</a:t>
            </a:r>
            <a:r>
              <a:rPr lang="en-ZA" sz="5400" dirty="0"/>
              <a:t> in u </a:t>
            </a:r>
            <a:r>
              <a:rPr lang="en-ZA" sz="5400" dirty="0" err="1"/>
              <a:t>goeie</a:t>
            </a:r>
            <a:r>
              <a:rPr lang="en-ZA" sz="5400" dirty="0"/>
              <a:t> </a:t>
            </a:r>
            <a:r>
              <a:rPr lang="en-ZA" sz="5400" dirty="0" err="1"/>
              <a:t>werk</a:t>
            </a:r>
            <a:r>
              <a:rPr lang="en-ZA" sz="5400" dirty="0"/>
              <a:t>.</a:t>
            </a:r>
            <a:br>
              <a:rPr lang="en-ZA" sz="5400" dirty="0"/>
            </a:br>
            <a:r>
              <a:rPr lang="en-ZA" sz="5400" dirty="0" err="1"/>
              <a:t>Neem</a:t>
            </a:r>
            <a:r>
              <a:rPr lang="en-ZA" sz="5400" dirty="0"/>
              <a:t> my </a:t>
            </a:r>
            <a:r>
              <a:rPr lang="en-ZA" sz="5400" dirty="0" err="1"/>
              <a:t>voete</a:t>
            </a:r>
            <a:r>
              <a:rPr lang="en-ZA" sz="5400" dirty="0"/>
              <a:t>, </a:t>
            </a:r>
            <a:r>
              <a:rPr lang="en-ZA" sz="5400" dirty="0" err="1"/>
              <a:t>skoei</a:t>
            </a:r>
            <a:r>
              <a:rPr lang="en-ZA" sz="5400" dirty="0"/>
              <a:t> </a:t>
            </a:r>
            <a:r>
              <a:rPr lang="en-ZA" sz="5400" dirty="0" err="1"/>
              <a:t>hul</a:t>
            </a:r>
            <a:r>
              <a:rPr lang="en-ZA" sz="5400" dirty="0"/>
              <a:t>, </a:t>
            </a:r>
            <a:r>
              <a:rPr lang="en-ZA" sz="5400" dirty="0" err="1"/>
              <a:t>Heer</a:t>
            </a:r>
            <a:br>
              <a:rPr lang="en-ZA" sz="5400" dirty="0"/>
            </a:br>
            <a:r>
              <a:rPr lang="en-ZA" sz="5400" dirty="0"/>
              <a:t>Met </a:t>
            </a:r>
            <a:r>
              <a:rPr lang="en-ZA" sz="5400" dirty="0" err="1"/>
              <a:t>bereidheid</a:t>
            </a:r>
            <a:r>
              <a:rPr lang="en-ZA" sz="5400" dirty="0"/>
              <a:t> tot U </a:t>
            </a:r>
            <a:r>
              <a:rPr lang="en-ZA" sz="5400" dirty="0" err="1"/>
              <a:t>eer</a:t>
            </a:r>
            <a:br>
              <a:rPr lang="en-ZA" dirty="0"/>
            </a:br>
            <a:endParaRPr lang="en-ZA" dirty="0"/>
          </a:p>
        </p:txBody>
      </p:sp>
    </p:spTree>
    <p:extLst>
      <p:ext uri="{BB962C8B-B14F-4D97-AF65-F5344CB8AC3E}">
        <p14:creationId xmlns:p14="http://schemas.microsoft.com/office/powerpoint/2010/main" val="109933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ZA" sz="5400" dirty="0" err="1"/>
              <a:t>Neem</a:t>
            </a:r>
            <a:r>
              <a:rPr lang="en-ZA" sz="5400" dirty="0"/>
              <a:t> my stem </a:t>
            </a:r>
            <a:br>
              <a:rPr lang="en-ZA" sz="5400" dirty="0"/>
            </a:br>
            <a:r>
              <a:rPr lang="en-ZA" sz="5400" dirty="0"/>
              <a:t>en </a:t>
            </a:r>
            <a:r>
              <a:rPr lang="en-ZA" sz="5400" dirty="0" err="1"/>
              <a:t>laat</a:t>
            </a:r>
            <a:r>
              <a:rPr lang="en-ZA" sz="5400" dirty="0"/>
              <a:t> my sing</a:t>
            </a:r>
            <a:br>
              <a:rPr lang="en-ZA" sz="5400" dirty="0"/>
            </a:br>
            <a:r>
              <a:rPr lang="en-ZA" sz="5400" dirty="0" err="1"/>
              <a:t>Aan</a:t>
            </a:r>
            <a:r>
              <a:rPr lang="en-ZA" sz="5400" dirty="0"/>
              <a:t> U, Here, </a:t>
            </a:r>
            <a:r>
              <a:rPr lang="en-ZA" sz="5400" dirty="0" err="1"/>
              <a:t>hulde</a:t>
            </a:r>
            <a:r>
              <a:rPr lang="en-ZA" sz="5400" dirty="0"/>
              <a:t> bring</a:t>
            </a:r>
            <a:br>
              <a:rPr lang="en-ZA" sz="5400" dirty="0"/>
            </a:br>
            <a:r>
              <a:rPr lang="en-ZA" sz="5400" dirty="0" err="1"/>
              <a:t>Laat</a:t>
            </a:r>
            <a:r>
              <a:rPr lang="en-ZA" sz="5400" dirty="0"/>
              <a:t> my </a:t>
            </a:r>
            <a:r>
              <a:rPr lang="en-ZA" sz="5400" dirty="0" err="1"/>
              <a:t>mond</a:t>
            </a:r>
            <a:r>
              <a:rPr lang="en-ZA" sz="5400" dirty="0"/>
              <a:t> </a:t>
            </a:r>
            <a:br>
              <a:rPr lang="en-ZA" sz="5400" dirty="0"/>
            </a:br>
            <a:r>
              <a:rPr lang="en-ZA" sz="5400" dirty="0"/>
              <a:t>die </a:t>
            </a:r>
            <a:r>
              <a:rPr lang="en-ZA" sz="5400" dirty="0" err="1"/>
              <a:t>boodskap</a:t>
            </a:r>
            <a:r>
              <a:rPr lang="en-ZA" sz="5400" dirty="0"/>
              <a:t> </a:t>
            </a:r>
            <a:r>
              <a:rPr lang="en-ZA" sz="5400" dirty="0" err="1"/>
              <a:t>dra</a:t>
            </a:r>
            <a:r>
              <a:rPr lang="en-ZA" sz="5400" dirty="0"/>
              <a:t>:</a:t>
            </a:r>
            <a:br>
              <a:rPr lang="en-ZA" sz="5400" dirty="0"/>
            </a:br>
            <a:r>
              <a:rPr lang="en-ZA" sz="5400" dirty="0" err="1"/>
              <a:t>Hul</a:t>
            </a:r>
            <a:r>
              <a:rPr lang="en-ZA" sz="5400" dirty="0"/>
              <a:t> </a:t>
            </a:r>
            <a:r>
              <a:rPr lang="en-ZA" sz="5400" dirty="0" err="1"/>
              <a:t>sal</a:t>
            </a:r>
            <a:r>
              <a:rPr lang="en-ZA" sz="5400" dirty="0"/>
              <a:t> </a:t>
            </a:r>
            <a:r>
              <a:rPr lang="en-ZA" sz="5400" dirty="0" err="1"/>
              <a:t>vind</a:t>
            </a:r>
            <a:r>
              <a:rPr lang="en-ZA" sz="5400" dirty="0"/>
              <a:t> </a:t>
            </a:r>
            <a:r>
              <a:rPr lang="en-ZA" sz="5400" dirty="0" err="1"/>
              <a:t>wat</a:t>
            </a:r>
            <a:r>
              <a:rPr lang="en-ZA" sz="5400" dirty="0"/>
              <a:t> </a:t>
            </a:r>
            <a:r>
              <a:rPr lang="en-ZA" sz="5400" dirty="0" err="1"/>
              <a:t>na</a:t>
            </a:r>
            <a:r>
              <a:rPr lang="en-ZA" sz="5400" dirty="0"/>
              <a:t> U </a:t>
            </a:r>
            <a:r>
              <a:rPr lang="en-ZA" sz="5400" dirty="0" err="1"/>
              <a:t>vra</a:t>
            </a:r>
            <a:br>
              <a:rPr lang="en-ZA" sz="4800" dirty="0"/>
            </a:br>
            <a:endParaRPr lang="en-ZA" sz="4800" dirty="0"/>
          </a:p>
        </p:txBody>
      </p:sp>
    </p:spTree>
    <p:extLst>
      <p:ext uri="{BB962C8B-B14F-4D97-AF65-F5344CB8AC3E}">
        <p14:creationId xmlns:p14="http://schemas.microsoft.com/office/powerpoint/2010/main" val="1765339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ZA" sz="5400" dirty="0" err="1"/>
              <a:t>Neem</a:t>
            </a:r>
            <a:r>
              <a:rPr lang="en-ZA" sz="5400" dirty="0"/>
              <a:t> my </a:t>
            </a:r>
            <a:r>
              <a:rPr lang="en-ZA" sz="5400" dirty="0" err="1"/>
              <a:t>goud</a:t>
            </a:r>
            <a:r>
              <a:rPr lang="en-ZA" sz="5400" dirty="0"/>
              <a:t> en </a:t>
            </a:r>
            <a:r>
              <a:rPr lang="en-ZA" sz="5400" dirty="0" err="1"/>
              <a:t>silwer</a:t>
            </a:r>
            <a:r>
              <a:rPr lang="en-ZA" sz="5400" dirty="0"/>
              <a:t>, </a:t>
            </a:r>
            <a:r>
              <a:rPr lang="en-ZA" sz="5400" dirty="0" err="1"/>
              <a:t>Heer</a:t>
            </a:r>
            <a:br>
              <a:rPr lang="en-ZA" sz="5400" dirty="0"/>
            </a:br>
            <a:r>
              <a:rPr lang="en-ZA" sz="5400" dirty="0" err="1"/>
              <a:t>Niks</a:t>
            </a:r>
            <a:r>
              <a:rPr lang="en-ZA" sz="5400" dirty="0"/>
              <a:t> </a:t>
            </a:r>
            <a:r>
              <a:rPr lang="en-ZA" sz="5400" dirty="0" err="1"/>
              <a:t>noem</a:t>
            </a:r>
            <a:r>
              <a:rPr lang="en-ZA" sz="5400" dirty="0"/>
              <a:t> </a:t>
            </a:r>
            <a:r>
              <a:rPr lang="en-ZA" sz="5400" dirty="0" err="1"/>
              <a:t>ek</a:t>
            </a:r>
            <a:r>
              <a:rPr lang="en-ZA" sz="5400" dirty="0"/>
              <a:t> my </a:t>
            </a:r>
            <a:r>
              <a:rPr lang="en-ZA" sz="5400" dirty="0" err="1"/>
              <a:t>eie</a:t>
            </a:r>
            <a:r>
              <a:rPr lang="en-ZA" sz="5400" dirty="0"/>
              <a:t> </a:t>
            </a:r>
            <a:r>
              <a:rPr lang="en-ZA" sz="5400" dirty="0" err="1"/>
              <a:t>meer</a:t>
            </a:r>
            <a:br>
              <a:rPr lang="en-ZA" sz="5400" dirty="0"/>
            </a:br>
            <a:r>
              <a:rPr lang="en-ZA" sz="5400" dirty="0"/>
              <a:t>Al my </a:t>
            </a:r>
            <a:r>
              <a:rPr lang="en-ZA" sz="5400" dirty="0" err="1"/>
              <a:t>kennis</a:t>
            </a:r>
            <a:r>
              <a:rPr lang="en-ZA" sz="5400" dirty="0"/>
              <a:t> en </a:t>
            </a:r>
            <a:r>
              <a:rPr lang="en-ZA" sz="5400" dirty="0" err="1"/>
              <a:t>verstand</a:t>
            </a:r>
            <a:br>
              <a:rPr lang="en-ZA" sz="5400" dirty="0"/>
            </a:br>
            <a:r>
              <a:rPr lang="en-ZA" sz="5400" dirty="0" err="1"/>
              <a:t>Stel</a:t>
            </a:r>
            <a:r>
              <a:rPr lang="en-ZA" sz="5400" dirty="0"/>
              <a:t> </a:t>
            </a:r>
            <a:r>
              <a:rPr lang="en-ZA" sz="5400" dirty="0" err="1"/>
              <a:t>ek</a:t>
            </a:r>
            <a:r>
              <a:rPr lang="en-ZA" sz="5400" dirty="0"/>
              <a:t> in u </a:t>
            </a:r>
            <a:r>
              <a:rPr lang="en-ZA" sz="5400" dirty="0" err="1"/>
              <a:t>vaderhand</a:t>
            </a:r>
            <a:br>
              <a:rPr lang="en-ZA" dirty="0"/>
            </a:br>
            <a:endParaRPr lang="en-ZA" dirty="0"/>
          </a:p>
        </p:txBody>
      </p:sp>
    </p:spTree>
    <p:extLst>
      <p:ext uri="{BB962C8B-B14F-4D97-AF65-F5344CB8AC3E}">
        <p14:creationId xmlns:p14="http://schemas.microsoft.com/office/powerpoint/2010/main" val="2662589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ZA" sz="5400" dirty="0" err="1"/>
              <a:t>Maak</a:t>
            </a:r>
            <a:r>
              <a:rPr lang="en-ZA" sz="5400" dirty="0"/>
              <a:t> my hart </a:t>
            </a:r>
            <a:r>
              <a:rPr lang="en-ZA" sz="5400" dirty="0" err="1"/>
              <a:t>vir</a:t>
            </a:r>
            <a:r>
              <a:rPr lang="en-ZA" sz="5400" dirty="0"/>
              <a:t> U tot </a:t>
            </a:r>
            <a:r>
              <a:rPr lang="en-ZA" sz="5400" dirty="0" err="1"/>
              <a:t>troon</a:t>
            </a:r>
            <a:br>
              <a:rPr lang="en-ZA" sz="5400" dirty="0"/>
            </a:br>
            <a:r>
              <a:rPr lang="en-ZA" sz="5400" dirty="0" err="1"/>
              <a:t>Deur</a:t>
            </a:r>
            <a:r>
              <a:rPr lang="en-ZA" sz="5400" dirty="0"/>
              <a:t> U Gees </a:t>
            </a:r>
            <a:r>
              <a:rPr lang="en-ZA" sz="5400" dirty="0" err="1"/>
              <a:t>wat</a:t>
            </a:r>
            <a:r>
              <a:rPr lang="en-ZA" sz="5400" dirty="0"/>
              <a:t> in my </a:t>
            </a:r>
            <a:r>
              <a:rPr lang="en-ZA" sz="5400" dirty="0" err="1"/>
              <a:t>woon</a:t>
            </a:r>
            <a:br>
              <a:rPr lang="en-ZA" sz="5400" dirty="0"/>
            </a:br>
            <a:r>
              <a:rPr lang="en-ZA" sz="5400" dirty="0"/>
              <a:t>Rig my </a:t>
            </a:r>
            <a:r>
              <a:rPr lang="en-ZA" sz="5400" dirty="0" err="1"/>
              <a:t>wil</a:t>
            </a:r>
            <a:r>
              <a:rPr lang="en-ZA" sz="5400" dirty="0"/>
              <a:t>, </a:t>
            </a:r>
            <a:r>
              <a:rPr lang="en-ZA" sz="5400" dirty="0" err="1"/>
              <a:t>gevoel</a:t>
            </a:r>
            <a:r>
              <a:rPr lang="en-ZA" sz="5400" dirty="0"/>
              <a:t> en </a:t>
            </a:r>
            <a:r>
              <a:rPr lang="en-ZA" sz="5400" dirty="0" err="1"/>
              <a:t>daad</a:t>
            </a:r>
            <a:br>
              <a:rPr lang="en-ZA" sz="5400" dirty="0"/>
            </a:br>
            <a:r>
              <a:rPr lang="en-ZA" sz="5400" dirty="0" err="1"/>
              <a:t>Altyd</a:t>
            </a:r>
            <a:r>
              <a:rPr lang="en-ZA" sz="5400" dirty="0"/>
              <a:t> </a:t>
            </a:r>
            <a:r>
              <a:rPr lang="en-ZA" sz="5400" dirty="0" err="1"/>
              <a:t>na</a:t>
            </a:r>
            <a:r>
              <a:rPr lang="en-ZA" sz="5400" dirty="0"/>
              <a:t> u </a:t>
            </a:r>
            <a:r>
              <a:rPr lang="en-ZA" sz="5400" dirty="0" err="1"/>
              <a:t>wyse</a:t>
            </a:r>
            <a:r>
              <a:rPr lang="en-ZA" sz="5400" dirty="0"/>
              <a:t> </a:t>
            </a:r>
            <a:r>
              <a:rPr lang="en-ZA" sz="5400" dirty="0" err="1"/>
              <a:t>raad</a:t>
            </a:r>
            <a:r>
              <a:rPr lang="en-ZA" sz="5400" dirty="0"/>
              <a:t>.</a:t>
            </a:r>
            <a:br>
              <a:rPr lang="en-ZA" dirty="0"/>
            </a:br>
            <a:endParaRPr lang="en-ZA" dirty="0"/>
          </a:p>
        </p:txBody>
      </p:sp>
    </p:spTree>
    <p:extLst>
      <p:ext uri="{BB962C8B-B14F-4D97-AF65-F5344CB8AC3E}">
        <p14:creationId xmlns:p14="http://schemas.microsoft.com/office/powerpoint/2010/main" val="88694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324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981200"/>
          </a:xfrm>
        </p:spPr>
        <p:txBody>
          <a:bodyPr>
            <a:normAutofit/>
          </a:bodyPr>
          <a:lstStyle/>
          <a:p>
            <a:r>
              <a:rPr lang="en-US" sz="6000" b="1" dirty="0"/>
              <a:t>L209   HEER, MET MY </a:t>
            </a:r>
            <a:br>
              <a:rPr lang="en-US" sz="6000" b="1" dirty="0"/>
            </a:br>
            <a:r>
              <a:rPr lang="en-US" sz="6000" b="1" dirty="0"/>
              <a:t>HELE HART</a:t>
            </a:r>
          </a:p>
        </p:txBody>
      </p:sp>
      <p:sp>
        <p:nvSpPr>
          <p:cNvPr id="2051" name="Rectangle 3"/>
          <p:cNvSpPr>
            <a:spLocks noGrp="1" noChangeArrowheads="1"/>
          </p:cNvSpPr>
          <p:nvPr>
            <p:ph type="subTitle" idx="1"/>
          </p:nvPr>
        </p:nvSpPr>
        <p:spPr>
          <a:xfrm>
            <a:off x="152400" y="1752600"/>
            <a:ext cx="8839200" cy="5105400"/>
          </a:xfrm>
        </p:spPr>
        <p:txBody>
          <a:bodyPr/>
          <a:lstStyle/>
          <a:p>
            <a:r>
              <a:rPr lang="en-US" sz="5400" dirty="0" err="1">
                <a:solidFill>
                  <a:schemeClr val="tx1"/>
                </a:solidFill>
              </a:rPr>
              <a:t>Heer</a:t>
            </a:r>
            <a:r>
              <a:rPr lang="en-US" sz="5400" dirty="0">
                <a:solidFill>
                  <a:schemeClr val="tx1"/>
                </a:solidFill>
              </a:rPr>
              <a:t>, met my </a:t>
            </a:r>
            <a:r>
              <a:rPr lang="en-US" sz="5400" dirty="0" err="1">
                <a:solidFill>
                  <a:schemeClr val="tx1"/>
                </a:solidFill>
              </a:rPr>
              <a:t>hele</a:t>
            </a:r>
            <a:r>
              <a:rPr lang="en-US" sz="5400" dirty="0">
                <a:solidFill>
                  <a:schemeClr val="tx1"/>
                </a:solidFill>
              </a:rPr>
              <a:t> hart</a:t>
            </a:r>
          </a:p>
          <a:p>
            <a:r>
              <a:rPr lang="en-US" sz="5400" dirty="0" err="1">
                <a:solidFill>
                  <a:schemeClr val="tx1"/>
                </a:solidFill>
              </a:rPr>
              <a:t>Kom</a:t>
            </a:r>
            <a:r>
              <a:rPr lang="en-US" sz="5400" dirty="0">
                <a:solidFill>
                  <a:schemeClr val="tx1"/>
                </a:solidFill>
              </a:rPr>
              <a:t> sing </a:t>
            </a:r>
            <a:r>
              <a:rPr lang="en-US" sz="5400" dirty="0" err="1">
                <a:solidFill>
                  <a:schemeClr val="tx1"/>
                </a:solidFill>
              </a:rPr>
              <a:t>ek</a:t>
            </a:r>
            <a:r>
              <a:rPr lang="en-US" sz="5400" dirty="0">
                <a:solidFill>
                  <a:schemeClr val="tx1"/>
                </a:solidFill>
              </a:rPr>
              <a:t> ‘n </a:t>
            </a:r>
            <a:r>
              <a:rPr lang="en-US" sz="5400" dirty="0" err="1">
                <a:solidFill>
                  <a:schemeClr val="tx1"/>
                </a:solidFill>
              </a:rPr>
              <a:t>lofsang</a:t>
            </a:r>
            <a:endParaRPr lang="en-US" sz="5400" dirty="0">
              <a:solidFill>
                <a:schemeClr val="tx1"/>
              </a:solidFill>
            </a:endParaRPr>
          </a:p>
          <a:p>
            <a:r>
              <a:rPr lang="en-US" sz="5400" dirty="0" err="1">
                <a:solidFill>
                  <a:schemeClr val="tx1"/>
                </a:solidFill>
              </a:rPr>
              <a:t>Kom</a:t>
            </a:r>
            <a:r>
              <a:rPr lang="en-US" sz="5400" dirty="0">
                <a:solidFill>
                  <a:schemeClr val="tx1"/>
                </a:solidFill>
              </a:rPr>
              <a:t> </a:t>
            </a:r>
            <a:r>
              <a:rPr lang="en-US" sz="5400" dirty="0" err="1">
                <a:solidFill>
                  <a:schemeClr val="tx1"/>
                </a:solidFill>
              </a:rPr>
              <a:t>ek</a:t>
            </a:r>
            <a:r>
              <a:rPr lang="en-US" sz="5400" dirty="0">
                <a:solidFill>
                  <a:schemeClr val="tx1"/>
                </a:solidFill>
              </a:rPr>
              <a:t> van U </a:t>
            </a:r>
            <a:r>
              <a:rPr lang="en-US" sz="5400" dirty="0" err="1">
                <a:solidFill>
                  <a:schemeClr val="tx1"/>
                </a:solidFill>
              </a:rPr>
              <a:t>magtige</a:t>
            </a:r>
            <a:r>
              <a:rPr lang="en-US" sz="5400" dirty="0">
                <a:solidFill>
                  <a:schemeClr val="tx1"/>
                </a:solidFill>
              </a:rPr>
              <a:t> </a:t>
            </a:r>
          </a:p>
          <a:p>
            <a:r>
              <a:rPr lang="en-US" sz="5400" dirty="0">
                <a:solidFill>
                  <a:schemeClr val="tx1"/>
                </a:solidFill>
              </a:rPr>
              <a:t>wonders </a:t>
            </a:r>
            <a:r>
              <a:rPr lang="en-US" sz="5400" dirty="0" err="1">
                <a:solidFill>
                  <a:schemeClr val="tx1"/>
                </a:solidFill>
              </a:rPr>
              <a:t>vertel</a:t>
            </a:r>
            <a:endParaRPr lang="en-US" sz="5400" dirty="0">
              <a:solidFill>
                <a:schemeClr val="tx1"/>
              </a:solidFill>
            </a:endParaRPr>
          </a:p>
          <a:p>
            <a:r>
              <a:rPr lang="en-US" sz="5400" dirty="0">
                <a:solidFill>
                  <a:schemeClr val="tx1"/>
                </a:solidFill>
              </a:rPr>
              <a:t>En van al U </a:t>
            </a:r>
            <a:r>
              <a:rPr lang="en-US" sz="5400" dirty="0" err="1">
                <a:solidFill>
                  <a:schemeClr val="tx1"/>
                </a:solidFill>
              </a:rPr>
              <a:t>reddingsdade</a:t>
            </a:r>
            <a:endParaRPr lang="en-US" sz="4400" dirty="0">
              <a:solidFill>
                <a:schemeClr val="tx1"/>
              </a:solidFill>
            </a:endParaRPr>
          </a:p>
        </p:txBody>
      </p:sp>
    </p:spTree>
    <p:extLst>
      <p:ext uri="{BB962C8B-B14F-4D97-AF65-F5344CB8AC3E}">
        <p14:creationId xmlns:p14="http://schemas.microsoft.com/office/powerpoint/2010/main" val="4053601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0" y="0"/>
            <a:ext cx="9144000" cy="6858000"/>
          </a:xfrm>
        </p:spPr>
        <p:txBody>
          <a:bodyPr>
            <a:normAutofit/>
          </a:bodyPr>
          <a:lstStyle/>
          <a:p>
            <a:r>
              <a:rPr lang="en-US" sz="5400" dirty="0" err="1"/>
              <a:t>Heer</a:t>
            </a:r>
            <a:r>
              <a:rPr lang="en-US" sz="5400" dirty="0"/>
              <a:t>, met my </a:t>
            </a:r>
            <a:r>
              <a:rPr lang="en-US" sz="5400" dirty="0" err="1"/>
              <a:t>hele</a:t>
            </a:r>
            <a:r>
              <a:rPr lang="en-US" sz="5400" dirty="0"/>
              <a:t> hart</a:t>
            </a:r>
            <a:br>
              <a:rPr lang="en-US" sz="5400" dirty="0"/>
            </a:br>
            <a:r>
              <a:rPr lang="en-US" sz="5400" dirty="0" err="1"/>
              <a:t>Kom</a:t>
            </a:r>
            <a:r>
              <a:rPr lang="en-US" sz="5400" dirty="0"/>
              <a:t> sing </a:t>
            </a:r>
            <a:r>
              <a:rPr lang="en-US" sz="5400" dirty="0" err="1"/>
              <a:t>ek</a:t>
            </a:r>
            <a:r>
              <a:rPr lang="en-US" sz="5400" dirty="0"/>
              <a:t> ‘n </a:t>
            </a:r>
            <a:r>
              <a:rPr lang="en-US" sz="5400" dirty="0" err="1"/>
              <a:t>lofsang</a:t>
            </a:r>
            <a:br>
              <a:rPr lang="en-US" sz="5400" dirty="0"/>
            </a:br>
            <a:r>
              <a:rPr lang="en-US" sz="5400" dirty="0" err="1"/>
              <a:t>Ek</a:t>
            </a:r>
            <a:r>
              <a:rPr lang="en-US" sz="5400" dirty="0"/>
              <a:t> </a:t>
            </a:r>
            <a:r>
              <a:rPr lang="en-US" sz="5400" dirty="0" err="1"/>
              <a:t>wil</a:t>
            </a:r>
            <a:r>
              <a:rPr lang="en-US" sz="5400" dirty="0"/>
              <a:t> </a:t>
            </a:r>
            <a:r>
              <a:rPr lang="en-US" sz="5400" dirty="0" err="1"/>
              <a:t>oor</a:t>
            </a:r>
            <a:r>
              <a:rPr lang="en-US" sz="5400" dirty="0"/>
              <a:t> U </a:t>
            </a:r>
            <a:r>
              <a:rPr lang="en-US" sz="5400" dirty="0" err="1"/>
              <a:t>altyd</a:t>
            </a:r>
            <a:r>
              <a:rPr lang="en-US" sz="5400" dirty="0"/>
              <a:t> </a:t>
            </a:r>
            <a:br>
              <a:rPr lang="en-US" sz="5400" dirty="0"/>
            </a:br>
            <a:r>
              <a:rPr lang="en-US" sz="5400" dirty="0" err="1"/>
              <a:t>bly</a:t>
            </a:r>
            <a:r>
              <a:rPr lang="en-US" sz="5400" dirty="0"/>
              <a:t> en </a:t>
            </a:r>
            <a:r>
              <a:rPr lang="en-US" sz="5400" dirty="0" err="1"/>
              <a:t>vrolik</a:t>
            </a:r>
            <a:r>
              <a:rPr lang="en-US" sz="5400" dirty="0"/>
              <a:t> </a:t>
            </a:r>
            <a:r>
              <a:rPr lang="en-US" sz="5400" dirty="0" err="1"/>
              <a:t>wees</a:t>
            </a:r>
            <a:br>
              <a:rPr lang="en-US" sz="5400" dirty="0"/>
            </a:br>
            <a:r>
              <a:rPr lang="en-US" sz="5400" dirty="0" err="1"/>
              <a:t>Ek</a:t>
            </a:r>
            <a:r>
              <a:rPr lang="en-US" sz="5400" dirty="0"/>
              <a:t> </a:t>
            </a:r>
            <a:r>
              <a:rPr lang="en-US" sz="5400" dirty="0" err="1"/>
              <a:t>wil</a:t>
            </a:r>
            <a:r>
              <a:rPr lang="en-US" sz="5400" dirty="0"/>
              <a:t> U </a:t>
            </a:r>
            <a:r>
              <a:rPr lang="en-US" sz="5400" dirty="0" err="1"/>
              <a:t>Naam</a:t>
            </a:r>
            <a:r>
              <a:rPr lang="en-US" sz="5400" dirty="0"/>
              <a:t> </a:t>
            </a:r>
            <a:r>
              <a:rPr lang="en-US" sz="5400" dirty="0" err="1"/>
              <a:t>besing</a:t>
            </a:r>
            <a:br>
              <a:rPr lang="en-US" sz="5400" dirty="0"/>
            </a:br>
            <a:r>
              <a:rPr lang="en-US" sz="5400" dirty="0" err="1"/>
              <a:t>Ek</a:t>
            </a:r>
            <a:r>
              <a:rPr lang="en-US" sz="5400" dirty="0"/>
              <a:t> </a:t>
            </a:r>
            <a:r>
              <a:rPr lang="en-US" sz="5400" dirty="0" err="1"/>
              <a:t>wil</a:t>
            </a:r>
            <a:r>
              <a:rPr lang="en-US" sz="5400" dirty="0"/>
              <a:t> </a:t>
            </a:r>
            <a:r>
              <a:rPr lang="en-US" sz="5400" dirty="0" err="1"/>
              <a:t>oor</a:t>
            </a:r>
            <a:r>
              <a:rPr lang="en-US" sz="5400" dirty="0"/>
              <a:t> U </a:t>
            </a:r>
            <a:r>
              <a:rPr lang="en-US" sz="5400" dirty="0" err="1"/>
              <a:t>altyd</a:t>
            </a:r>
            <a:r>
              <a:rPr lang="en-US" sz="5400" dirty="0"/>
              <a:t> </a:t>
            </a:r>
            <a:br>
              <a:rPr lang="en-US" sz="5400" dirty="0"/>
            </a:br>
            <a:r>
              <a:rPr lang="en-US" sz="5400" dirty="0" err="1"/>
              <a:t>bly</a:t>
            </a:r>
            <a:r>
              <a:rPr lang="en-US" sz="5400" dirty="0"/>
              <a:t> en </a:t>
            </a:r>
            <a:r>
              <a:rPr lang="en-US" sz="5400" dirty="0" err="1"/>
              <a:t>vrolik</a:t>
            </a:r>
            <a:r>
              <a:rPr lang="en-US" sz="5400" dirty="0"/>
              <a:t> </a:t>
            </a:r>
            <a:r>
              <a:rPr lang="en-US" sz="5400" dirty="0" err="1"/>
              <a:t>wees</a:t>
            </a:r>
            <a:br>
              <a:rPr lang="en-US" sz="5400" dirty="0"/>
            </a:br>
            <a:r>
              <a:rPr lang="en-US" sz="5400" dirty="0" err="1"/>
              <a:t>Halleluja</a:t>
            </a:r>
            <a:r>
              <a:rPr lang="en-US" sz="5400" dirty="0"/>
              <a:t>!</a:t>
            </a:r>
          </a:p>
        </p:txBody>
      </p:sp>
    </p:spTree>
    <p:extLst>
      <p:ext uri="{BB962C8B-B14F-4D97-AF65-F5344CB8AC3E}">
        <p14:creationId xmlns:p14="http://schemas.microsoft.com/office/powerpoint/2010/main" val="2699280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152400" y="1447800"/>
            <a:ext cx="8839200" cy="5410200"/>
          </a:xfrm>
        </p:spPr>
        <p:txBody>
          <a:bodyPr/>
          <a:lstStyle/>
          <a:p>
            <a:r>
              <a:rPr lang="en-US" sz="5400" dirty="0" err="1">
                <a:solidFill>
                  <a:schemeClr val="tx1"/>
                </a:solidFill>
              </a:rPr>
              <a:t>Heer</a:t>
            </a:r>
            <a:r>
              <a:rPr lang="en-US" sz="5400" dirty="0">
                <a:solidFill>
                  <a:schemeClr val="tx1"/>
                </a:solidFill>
              </a:rPr>
              <a:t>, met my </a:t>
            </a:r>
            <a:r>
              <a:rPr lang="en-US" sz="5400" dirty="0" err="1">
                <a:solidFill>
                  <a:schemeClr val="tx1"/>
                </a:solidFill>
              </a:rPr>
              <a:t>hele</a:t>
            </a:r>
            <a:r>
              <a:rPr lang="en-US" sz="5400" dirty="0">
                <a:solidFill>
                  <a:schemeClr val="tx1"/>
                </a:solidFill>
              </a:rPr>
              <a:t> hart</a:t>
            </a:r>
          </a:p>
          <a:p>
            <a:r>
              <a:rPr lang="en-US" sz="5400" dirty="0" err="1">
                <a:solidFill>
                  <a:schemeClr val="tx1"/>
                </a:solidFill>
              </a:rPr>
              <a:t>Kom</a:t>
            </a:r>
            <a:r>
              <a:rPr lang="en-US" sz="5400" dirty="0">
                <a:solidFill>
                  <a:schemeClr val="tx1"/>
                </a:solidFill>
              </a:rPr>
              <a:t> sing </a:t>
            </a:r>
            <a:r>
              <a:rPr lang="en-US" sz="5400" dirty="0" err="1">
                <a:solidFill>
                  <a:schemeClr val="tx1"/>
                </a:solidFill>
              </a:rPr>
              <a:t>ek</a:t>
            </a:r>
            <a:r>
              <a:rPr lang="en-US" sz="5400" dirty="0">
                <a:solidFill>
                  <a:schemeClr val="tx1"/>
                </a:solidFill>
              </a:rPr>
              <a:t> ‘n </a:t>
            </a:r>
            <a:r>
              <a:rPr lang="en-US" sz="5400" dirty="0" err="1">
                <a:solidFill>
                  <a:schemeClr val="tx1"/>
                </a:solidFill>
              </a:rPr>
              <a:t>lofsang</a:t>
            </a:r>
            <a:endParaRPr lang="en-US" sz="5400" dirty="0">
              <a:solidFill>
                <a:schemeClr val="tx1"/>
              </a:solidFill>
            </a:endParaRPr>
          </a:p>
          <a:p>
            <a:r>
              <a:rPr lang="en-US" sz="5400" dirty="0" err="1">
                <a:solidFill>
                  <a:schemeClr val="tx1"/>
                </a:solidFill>
              </a:rPr>
              <a:t>Kom</a:t>
            </a:r>
            <a:r>
              <a:rPr lang="en-US" sz="5400" dirty="0">
                <a:solidFill>
                  <a:schemeClr val="tx1"/>
                </a:solidFill>
              </a:rPr>
              <a:t> </a:t>
            </a:r>
            <a:r>
              <a:rPr lang="en-US" sz="5400" dirty="0" err="1">
                <a:solidFill>
                  <a:schemeClr val="tx1"/>
                </a:solidFill>
              </a:rPr>
              <a:t>ek</a:t>
            </a:r>
            <a:r>
              <a:rPr lang="en-US" sz="5400" dirty="0">
                <a:solidFill>
                  <a:schemeClr val="tx1"/>
                </a:solidFill>
              </a:rPr>
              <a:t> van U </a:t>
            </a:r>
            <a:r>
              <a:rPr lang="en-US" sz="5400" dirty="0" err="1">
                <a:solidFill>
                  <a:schemeClr val="tx1"/>
                </a:solidFill>
              </a:rPr>
              <a:t>magtige</a:t>
            </a:r>
            <a:r>
              <a:rPr lang="en-US" sz="5400" dirty="0">
                <a:solidFill>
                  <a:schemeClr val="tx1"/>
                </a:solidFill>
              </a:rPr>
              <a:t> </a:t>
            </a:r>
          </a:p>
          <a:p>
            <a:r>
              <a:rPr lang="en-US" sz="5400" dirty="0">
                <a:solidFill>
                  <a:schemeClr val="tx1"/>
                </a:solidFill>
              </a:rPr>
              <a:t>wonders </a:t>
            </a:r>
            <a:r>
              <a:rPr lang="en-US" sz="5400" dirty="0" err="1">
                <a:solidFill>
                  <a:schemeClr val="tx1"/>
                </a:solidFill>
              </a:rPr>
              <a:t>vertel</a:t>
            </a:r>
            <a:endParaRPr lang="en-US" sz="5400" dirty="0">
              <a:solidFill>
                <a:schemeClr val="tx1"/>
              </a:solidFill>
            </a:endParaRPr>
          </a:p>
          <a:p>
            <a:r>
              <a:rPr lang="en-US" sz="5400" dirty="0">
                <a:solidFill>
                  <a:schemeClr val="tx1"/>
                </a:solidFill>
              </a:rPr>
              <a:t>En van al U </a:t>
            </a:r>
            <a:r>
              <a:rPr lang="en-US" sz="5400" dirty="0" err="1">
                <a:solidFill>
                  <a:schemeClr val="tx1"/>
                </a:solidFill>
              </a:rPr>
              <a:t>reddingsdade</a:t>
            </a:r>
            <a:endParaRPr lang="en-US" sz="5400" dirty="0">
              <a:solidFill>
                <a:schemeClr val="tx1"/>
              </a:solidFill>
            </a:endParaRPr>
          </a:p>
        </p:txBody>
      </p:sp>
    </p:spTree>
    <p:extLst>
      <p:ext uri="{BB962C8B-B14F-4D97-AF65-F5344CB8AC3E}">
        <p14:creationId xmlns:p14="http://schemas.microsoft.com/office/powerpoint/2010/main" val="2286574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6858000"/>
          </a:xfrm>
        </p:spPr>
        <p:txBody>
          <a:bodyPr>
            <a:normAutofit/>
          </a:bodyPr>
          <a:lstStyle/>
          <a:p>
            <a:r>
              <a:rPr lang="en-US" sz="5400" dirty="0" err="1"/>
              <a:t>Heer</a:t>
            </a:r>
            <a:r>
              <a:rPr lang="en-US" sz="5400" dirty="0"/>
              <a:t>, met my </a:t>
            </a:r>
            <a:r>
              <a:rPr lang="en-US" sz="5400" dirty="0" err="1"/>
              <a:t>hele</a:t>
            </a:r>
            <a:r>
              <a:rPr lang="en-US" sz="5400" dirty="0"/>
              <a:t> hart</a:t>
            </a:r>
            <a:br>
              <a:rPr lang="en-US" sz="5400" dirty="0"/>
            </a:br>
            <a:r>
              <a:rPr lang="en-US" sz="5400" dirty="0" err="1"/>
              <a:t>Kom</a:t>
            </a:r>
            <a:r>
              <a:rPr lang="en-US" sz="5400" dirty="0"/>
              <a:t> sing </a:t>
            </a:r>
            <a:r>
              <a:rPr lang="en-US" sz="5400" dirty="0" err="1"/>
              <a:t>ek</a:t>
            </a:r>
            <a:r>
              <a:rPr lang="en-US" sz="5400" dirty="0"/>
              <a:t> ‘n </a:t>
            </a:r>
            <a:r>
              <a:rPr lang="en-US" sz="5400" dirty="0" err="1"/>
              <a:t>lofsang</a:t>
            </a:r>
            <a:br>
              <a:rPr lang="en-US" sz="5400" dirty="0"/>
            </a:br>
            <a:r>
              <a:rPr lang="en-US" sz="5400" dirty="0" err="1"/>
              <a:t>Ek</a:t>
            </a:r>
            <a:r>
              <a:rPr lang="en-US" sz="5400" dirty="0"/>
              <a:t> </a:t>
            </a:r>
            <a:r>
              <a:rPr lang="en-US" sz="5400" dirty="0" err="1"/>
              <a:t>wil</a:t>
            </a:r>
            <a:r>
              <a:rPr lang="en-US" sz="5400" dirty="0"/>
              <a:t> </a:t>
            </a:r>
            <a:r>
              <a:rPr lang="en-US" sz="5400" dirty="0" err="1"/>
              <a:t>oor</a:t>
            </a:r>
            <a:r>
              <a:rPr lang="en-US" sz="5400" dirty="0"/>
              <a:t> U </a:t>
            </a:r>
            <a:r>
              <a:rPr lang="en-US" sz="5400" dirty="0" err="1"/>
              <a:t>altyd</a:t>
            </a:r>
            <a:r>
              <a:rPr lang="en-US" sz="5400" dirty="0"/>
              <a:t> </a:t>
            </a:r>
            <a:br>
              <a:rPr lang="en-US" sz="5400" dirty="0"/>
            </a:br>
            <a:r>
              <a:rPr lang="en-US" sz="5400" dirty="0" err="1"/>
              <a:t>bly</a:t>
            </a:r>
            <a:r>
              <a:rPr lang="en-US" sz="5400" dirty="0"/>
              <a:t> en </a:t>
            </a:r>
            <a:r>
              <a:rPr lang="en-US" sz="5400" dirty="0" err="1"/>
              <a:t>vrolik</a:t>
            </a:r>
            <a:r>
              <a:rPr lang="en-US" sz="5400" dirty="0"/>
              <a:t> </a:t>
            </a:r>
            <a:r>
              <a:rPr lang="en-US" sz="5400" dirty="0" err="1"/>
              <a:t>wees</a:t>
            </a:r>
            <a:br>
              <a:rPr lang="en-US" sz="5400" dirty="0"/>
            </a:br>
            <a:r>
              <a:rPr lang="en-US" sz="5400" dirty="0" err="1"/>
              <a:t>Ek</a:t>
            </a:r>
            <a:r>
              <a:rPr lang="en-US" sz="5400" dirty="0"/>
              <a:t> </a:t>
            </a:r>
            <a:r>
              <a:rPr lang="en-US" sz="5400" dirty="0" err="1"/>
              <a:t>wil</a:t>
            </a:r>
            <a:r>
              <a:rPr lang="en-US" sz="5400" dirty="0"/>
              <a:t> U </a:t>
            </a:r>
            <a:r>
              <a:rPr lang="en-US" sz="5400" dirty="0" err="1"/>
              <a:t>Naam</a:t>
            </a:r>
            <a:r>
              <a:rPr lang="en-US" sz="5400" dirty="0"/>
              <a:t> </a:t>
            </a:r>
            <a:r>
              <a:rPr lang="en-US" sz="5400" dirty="0" err="1"/>
              <a:t>besing</a:t>
            </a:r>
            <a:br>
              <a:rPr lang="en-US" sz="5400" dirty="0"/>
            </a:br>
            <a:r>
              <a:rPr lang="en-US" sz="5400" dirty="0" err="1"/>
              <a:t>Ek</a:t>
            </a:r>
            <a:r>
              <a:rPr lang="en-US" sz="5400" dirty="0"/>
              <a:t> </a:t>
            </a:r>
            <a:r>
              <a:rPr lang="en-US" sz="5400" dirty="0" err="1"/>
              <a:t>wil</a:t>
            </a:r>
            <a:r>
              <a:rPr lang="en-US" sz="5400" dirty="0"/>
              <a:t> </a:t>
            </a:r>
            <a:r>
              <a:rPr lang="en-US" sz="5400" dirty="0" err="1"/>
              <a:t>oor</a:t>
            </a:r>
            <a:r>
              <a:rPr lang="en-US" sz="5400" dirty="0"/>
              <a:t> U </a:t>
            </a:r>
            <a:r>
              <a:rPr lang="en-US" sz="5400" dirty="0" err="1"/>
              <a:t>altyd</a:t>
            </a:r>
            <a:r>
              <a:rPr lang="en-US" sz="5400" dirty="0"/>
              <a:t> </a:t>
            </a:r>
            <a:br>
              <a:rPr lang="en-US" sz="5400" dirty="0"/>
            </a:br>
            <a:r>
              <a:rPr lang="en-US" sz="5400" dirty="0" err="1"/>
              <a:t>bly</a:t>
            </a:r>
            <a:r>
              <a:rPr lang="en-US" sz="5400" dirty="0"/>
              <a:t> en </a:t>
            </a:r>
            <a:r>
              <a:rPr lang="en-US" sz="5400" dirty="0" err="1"/>
              <a:t>vrolik</a:t>
            </a:r>
            <a:r>
              <a:rPr lang="en-US" sz="5400" dirty="0"/>
              <a:t> </a:t>
            </a:r>
            <a:r>
              <a:rPr lang="en-US" sz="5400" dirty="0" err="1"/>
              <a:t>wees</a:t>
            </a:r>
            <a:br>
              <a:rPr lang="en-US" sz="5400" dirty="0"/>
            </a:br>
            <a:r>
              <a:rPr lang="en-US" sz="5400" dirty="0" err="1"/>
              <a:t>Halleluja</a:t>
            </a:r>
            <a:r>
              <a:rPr lang="en-US" sz="5400" dirty="0"/>
              <a:t>!</a:t>
            </a:r>
          </a:p>
        </p:txBody>
      </p:sp>
    </p:spTree>
    <p:extLst>
      <p:ext uri="{BB962C8B-B14F-4D97-AF65-F5344CB8AC3E}">
        <p14:creationId xmlns:p14="http://schemas.microsoft.com/office/powerpoint/2010/main" val="2896021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85860"/>
          </a:xfrm>
        </p:spPr>
        <p:txBody>
          <a:bodyPr>
            <a:noAutofit/>
          </a:bodyPr>
          <a:lstStyle/>
          <a:p>
            <a:r>
              <a:rPr lang="en-US" sz="6000" b="1" dirty="0"/>
              <a:t>F268 VERLOSSER VIR MY</a:t>
            </a:r>
          </a:p>
        </p:txBody>
      </p:sp>
      <p:sp>
        <p:nvSpPr>
          <p:cNvPr id="3" name="Subtitle 2"/>
          <p:cNvSpPr>
            <a:spLocks noGrp="1"/>
          </p:cNvSpPr>
          <p:nvPr>
            <p:ph type="subTitle" idx="1"/>
          </p:nvPr>
        </p:nvSpPr>
        <p:spPr>
          <a:xfrm>
            <a:off x="0" y="1285860"/>
            <a:ext cx="9144000" cy="5572140"/>
          </a:xfrm>
        </p:spPr>
        <p:txBody>
          <a:bodyPr>
            <a:normAutofit/>
          </a:bodyPr>
          <a:lstStyle/>
          <a:p>
            <a:r>
              <a:rPr lang="en-US" sz="5400" dirty="0" err="1">
                <a:solidFill>
                  <a:schemeClr val="tx1"/>
                </a:solidFill>
              </a:rPr>
              <a:t>Verlosser</a:t>
            </a:r>
            <a:r>
              <a:rPr lang="en-US" sz="5400" dirty="0">
                <a:solidFill>
                  <a:schemeClr val="tx1"/>
                </a:solidFill>
              </a:rPr>
              <a:t> </a:t>
            </a:r>
            <a:r>
              <a:rPr lang="en-US" sz="5400" dirty="0" err="1">
                <a:solidFill>
                  <a:schemeClr val="tx1"/>
                </a:solidFill>
              </a:rPr>
              <a:t>vir</a:t>
            </a:r>
            <a:r>
              <a:rPr lang="en-US" sz="5400" dirty="0">
                <a:solidFill>
                  <a:schemeClr val="tx1"/>
                </a:solidFill>
              </a:rPr>
              <a:t> my</a:t>
            </a:r>
          </a:p>
          <a:p>
            <a:r>
              <a:rPr lang="en-US" sz="5400" dirty="0" err="1">
                <a:solidFill>
                  <a:schemeClr val="tx1"/>
                </a:solidFill>
              </a:rPr>
              <a:t>Eensaam</a:t>
            </a:r>
            <a:r>
              <a:rPr lang="en-US" sz="5400" dirty="0">
                <a:solidFill>
                  <a:schemeClr val="tx1"/>
                </a:solidFill>
              </a:rPr>
              <a:t> </a:t>
            </a:r>
            <a:r>
              <a:rPr lang="en-US" sz="5400" dirty="0" err="1">
                <a:solidFill>
                  <a:schemeClr val="tx1"/>
                </a:solidFill>
              </a:rPr>
              <a:t>aan</a:t>
            </a:r>
            <a:r>
              <a:rPr lang="en-US" sz="5400" dirty="0">
                <a:solidFill>
                  <a:schemeClr val="tx1"/>
                </a:solidFill>
              </a:rPr>
              <a:t> ‘n </a:t>
            </a:r>
            <a:r>
              <a:rPr lang="en-US" sz="5400" dirty="0" err="1">
                <a:solidFill>
                  <a:schemeClr val="tx1"/>
                </a:solidFill>
              </a:rPr>
              <a:t>kruis</a:t>
            </a:r>
            <a:endParaRPr lang="en-US" sz="5400" dirty="0">
              <a:solidFill>
                <a:schemeClr val="tx1"/>
              </a:solidFill>
            </a:endParaRPr>
          </a:p>
          <a:p>
            <a:r>
              <a:rPr lang="en-US" sz="5400" dirty="0">
                <a:solidFill>
                  <a:schemeClr val="tx1"/>
                </a:solidFill>
              </a:rPr>
              <a:t>U het my hart </a:t>
            </a:r>
            <a:r>
              <a:rPr lang="en-US" sz="5400" dirty="0" err="1">
                <a:solidFill>
                  <a:schemeClr val="tx1"/>
                </a:solidFill>
              </a:rPr>
              <a:t>verower</a:t>
            </a:r>
            <a:endParaRPr lang="en-US" sz="5400" dirty="0">
              <a:solidFill>
                <a:schemeClr val="tx1"/>
              </a:solidFill>
            </a:endParaRPr>
          </a:p>
          <a:p>
            <a:r>
              <a:rPr lang="en-US" sz="5400" dirty="0" err="1">
                <a:solidFill>
                  <a:schemeClr val="tx1"/>
                </a:solidFill>
              </a:rPr>
              <a:t>Verlosser</a:t>
            </a:r>
            <a:r>
              <a:rPr lang="en-US" sz="5400" dirty="0">
                <a:solidFill>
                  <a:schemeClr val="tx1"/>
                </a:solidFill>
              </a:rPr>
              <a:t> </a:t>
            </a:r>
            <a:r>
              <a:rPr lang="en-US" sz="5400" dirty="0" err="1">
                <a:solidFill>
                  <a:schemeClr val="tx1"/>
                </a:solidFill>
              </a:rPr>
              <a:t>vir</a:t>
            </a:r>
            <a:r>
              <a:rPr lang="en-US" sz="5400" dirty="0">
                <a:solidFill>
                  <a:schemeClr val="tx1"/>
                </a:solidFill>
              </a:rPr>
              <a:t> my</a:t>
            </a:r>
          </a:p>
          <a:p>
            <a:r>
              <a:rPr lang="en-US" sz="5400" dirty="0" err="1">
                <a:solidFill>
                  <a:schemeClr val="tx1"/>
                </a:solidFill>
              </a:rPr>
              <a:t>Gebroke</a:t>
            </a:r>
            <a:r>
              <a:rPr lang="en-US" sz="5400" dirty="0">
                <a:solidFill>
                  <a:schemeClr val="tx1"/>
                </a:solidFill>
              </a:rPr>
              <a:t> in ‘n </a:t>
            </a:r>
            <a:r>
              <a:rPr lang="en-US" sz="5400" dirty="0" err="1">
                <a:solidFill>
                  <a:schemeClr val="tx1"/>
                </a:solidFill>
              </a:rPr>
              <a:t>graf</a:t>
            </a:r>
            <a:r>
              <a:rPr lang="en-US" sz="5400" dirty="0">
                <a:solidFill>
                  <a:schemeClr val="tx1"/>
                </a:solidFill>
              </a:rPr>
              <a:t>,</a:t>
            </a:r>
          </a:p>
          <a:p>
            <a:r>
              <a:rPr lang="en-US" sz="5400" dirty="0">
                <a:solidFill>
                  <a:schemeClr val="tx1"/>
                </a:solidFill>
              </a:rPr>
              <a:t>U het my hart </a:t>
            </a:r>
            <a:r>
              <a:rPr lang="en-US" sz="5400" dirty="0" err="1">
                <a:solidFill>
                  <a:schemeClr val="tx1"/>
                </a:solidFill>
              </a:rPr>
              <a:t>verower</a:t>
            </a:r>
            <a:endParaRPr lang="en-US" sz="5400" dirty="0">
              <a:solidFill>
                <a:schemeClr val="tx1"/>
              </a:solidFill>
            </a:endParaRPr>
          </a:p>
          <a:p>
            <a:endParaRPr lang="en-US" sz="5400" dirty="0">
              <a:solidFill>
                <a:schemeClr val="tx1"/>
              </a:solidFill>
            </a:endParaRPr>
          </a:p>
        </p:txBody>
      </p:sp>
    </p:spTree>
    <p:extLst>
      <p:ext uri="{BB962C8B-B14F-4D97-AF65-F5344CB8AC3E}">
        <p14:creationId xmlns:p14="http://schemas.microsoft.com/office/powerpoint/2010/main" val="184805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5400" dirty="0" err="1"/>
              <a:t>Ek</a:t>
            </a:r>
            <a:r>
              <a:rPr lang="en-US" sz="5400" dirty="0"/>
              <a:t> offer myself, </a:t>
            </a:r>
            <a:br>
              <a:rPr lang="en-US" sz="5400" dirty="0"/>
            </a:br>
            <a:r>
              <a:rPr lang="en-US" sz="5400" dirty="0"/>
              <a:t>offer myself net </a:t>
            </a:r>
            <a:r>
              <a:rPr lang="en-US" sz="5400" dirty="0" err="1"/>
              <a:t>vir</a:t>
            </a:r>
            <a:r>
              <a:rPr lang="en-US" sz="5400" dirty="0"/>
              <a:t> U.</a:t>
            </a:r>
            <a:br>
              <a:rPr lang="en-US" sz="5400" dirty="0"/>
            </a:br>
            <a:r>
              <a:rPr lang="en-US" sz="5400" dirty="0" err="1"/>
              <a:t>Ek</a:t>
            </a:r>
            <a:r>
              <a:rPr lang="en-US" sz="5400" dirty="0"/>
              <a:t> offer myself, </a:t>
            </a:r>
            <a:br>
              <a:rPr lang="en-US" sz="5400" dirty="0"/>
            </a:br>
            <a:r>
              <a:rPr lang="en-US" sz="5400" dirty="0"/>
              <a:t>offer myself net </a:t>
            </a:r>
            <a:r>
              <a:rPr lang="en-US" sz="5400" dirty="0" err="1"/>
              <a:t>vir</a:t>
            </a:r>
            <a:r>
              <a:rPr lang="en-US" sz="5400" dirty="0"/>
              <a:t> U.</a:t>
            </a:r>
          </a:p>
        </p:txBody>
      </p:sp>
    </p:spTree>
    <p:extLst>
      <p:ext uri="{BB962C8B-B14F-4D97-AF65-F5344CB8AC3E}">
        <p14:creationId xmlns:p14="http://schemas.microsoft.com/office/powerpoint/2010/main" val="3309064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5400" dirty="0" err="1"/>
              <a:t>Verlosser</a:t>
            </a:r>
            <a:r>
              <a:rPr lang="en-US" sz="5400" dirty="0"/>
              <a:t> </a:t>
            </a:r>
            <a:r>
              <a:rPr lang="en-US" sz="5400" dirty="0" err="1"/>
              <a:t>vir</a:t>
            </a:r>
            <a:r>
              <a:rPr lang="en-US" sz="5400" dirty="0"/>
              <a:t> my,</a:t>
            </a:r>
            <a:br>
              <a:rPr lang="en-US" sz="5400" dirty="0"/>
            </a:br>
            <a:r>
              <a:rPr lang="en-US" sz="5400" dirty="0" err="1"/>
              <a:t>Oorwinnaar</a:t>
            </a:r>
            <a:r>
              <a:rPr lang="en-US" sz="5400" dirty="0"/>
              <a:t> </a:t>
            </a:r>
            <a:r>
              <a:rPr lang="en-US" sz="5400" dirty="0" err="1"/>
              <a:t>opgestaan</a:t>
            </a:r>
            <a:r>
              <a:rPr lang="en-US" sz="5400" dirty="0"/>
              <a:t>,</a:t>
            </a:r>
            <a:br>
              <a:rPr lang="en-US" sz="5400" dirty="0"/>
            </a:br>
            <a:r>
              <a:rPr lang="en-US" sz="5400" dirty="0"/>
              <a:t>U het my hart </a:t>
            </a:r>
            <a:r>
              <a:rPr lang="en-US" sz="5400" dirty="0" err="1"/>
              <a:t>verower</a:t>
            </a:r>
            <a:r>
              <a:rPr lang="en-US" sz="5400" dirty="0"/>
              <a:t>.</a:t>
            </a:r>
            <a:br>
              <a:rPr lang="en-US" sz="5400" dirty="0"/>
            </a:br>
            <a:r>
              <a:rPr lang="en-US" sz="5400" dirty="0" err="1"/>
              <a:t>Verlosser</a:t>
            </a:r>
            <a:r>
              <a:rPr lang="en-US" sz="5400" dirty="0"/>
              <a:t> </a:t>
            </a:r>
            <a:r>
              <a:rPr lang="en-US" sz="5400" dirty="0" err="1"/>
              <a:t>vir</a:t>
            </a:r>
            <a:r>
              <a:rPr lang="en-US" sz="5400" dirty="0"/>
              <a:t> my,</a:t>
            </a:r>
            <a:br>
              <a:rPr lang="en-US" sz="5400" dirty="0"/>
            </a:br>
            <a:r>
              <a:rPr lang="en-US" sz="5400" dirty="0" err="1"/>
              <a:t>Gesalfde</a:t>
            </a:r>
            <a:r>
              <a:rPr lang="en-US" sz="5400" dirty="0"/>
              <a:t> </a:t>
            </a:r>
            <a:r>
              <a:rPr lang="en-US" sz="5400" dirty="0" err="1"/>
              <a:t>Seun</a:t>
            </a:r>
            <a:r>
              <a:rPr lang="en-US" sz="5400" dirty="0"/>
              <a:t> van God</a:t>
            </a:r>
            <a:br>
              <a:rPr lang="en-US" sz="5400" dirty="0"/>
            </a:br>
            <a:r>
              <a:rPr lang="en-US" sz="5400" dirty="0"/>
              <a:t>U het my hart </a:t>
            </a:r>
            <a:r>
              <a:rPr lang="en-US" sz="5400" dirty="0" err="1"/>
              <a:t>verower</a:t>
            </a:r>
            <a:r>
              <a:rPr lang="en-US" sz="5400" dirty="0"/>
              <a:t>.</a:t>
            </a:r>
          </a:p>
        </p:txBody>
      </p:sp>
    </p:spTree>
    <p:extLst>
      <p:ext uri="{BB962C8B-B14F-4D97-AF65-F5344CB8AC3E}">
        <p14:creationId xmlns:p14="http://schemas.microsoft.com/office/powerpoint/2010/main" val="3066298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5400" dirty="0" err="1"/>
              <a:t>Ek</a:t>
            </a:r>
            <a:r>
              <a:rPr lang="en-US" sz="5400" dirty="0"/>
              <a:t> offer myself, </a:t>
            </a:r>
            <a:br>
              <a:rPr lang="en-US" sz="5400" dirty="0"/>
            </a:br>
            <a:r>
              <a:rPr lang="en-US" sz="5400" dirty="0"/>
              <a:t>offer myself net </a:t>
            </a:r>
            <a:r>
              <a:rPr lang="en-US" sz="5400" dirty="0" err="1"/>
              <a:t>vir</a:t>
            </a:r>
            <a:r>
              <a:rPr lang="en-US" sz="5400" dirty="0"/>
              <a:t> U.</a:t>
            </a:r>
            <a:br>
              <a:rPr lang="en-US" sz="5400" dirty="0"/>
            </a:br>
            <a:r>
              <a:rPr lang="en-US" sz="5400" dirty="0" err="1"/>
              <a:t>Ek</a:t>
            </a:r>
            <a:r>
              <a:rPr lang="en-US" sz="5400" dirty="0"/>
              <a:t> offer myself, </a:t>
            </a:r>
            <a:br>
              <a:rPr lang="en-US" sz="5400" dirty="0"/>
            </a:br>
            <a:r>
              <a:rPr lang="en-US" sz="5400" dirty="0"/>
              <a:t>offer myself net </a:t>
            </a:r>
            <a:r>
              <a:rPr lang="en-US" sz="5400" dirty="0" err="1"/>
              <a:t>vir</a:t>
            </a:r>
            <a:r>
              <a:rPr lang="en-US" sz="5400" dirty="0"/>
              <a:t> U.</a:t>
            </a:r>
          </a:p>
        </p:txBody>
      </p:sp>
    </p:spTree>
    <p:extLst>
      <p:ext uri="{BB962C8B-B14F-4D97-AF65-F5344CB8AC3E}">
        <p14:creationId xmlns:p14="http://schemas.microsoft.com/office/powerpoint/2010/main" val="3738955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5400" dirty="0" err="1"/>
              <a:t>Ek</a:t>
            </a:r>
            <a:r>
              <a:rPr lang="en-US" sz="5400" dirty="0"/>
              <a:t> </a:t>
            </a:r>
            <a:r>
              <a:rPr lang="en-US" sz="5400" dirty="0" err="1"/>
              <a:t>wil</a:t>
            </a:r>
            <a:r>
              <a:rPr lang="en-US" sz="5400" dirty="0"/>
              <a:t> </a:t>
            </a:r>
            <a:r>
              <a:rPr lang="en-US" sz="5400" dirty="0" err="1"/>
              <a:t>niks</a:t>
            </a:r>
            <a:r>
              <a:rPr lang="en-US" sz="5400" dirty="0"/>
              <a:t> </a:t>
            </a:r>
            <a:r>
              <a:rPr lang="en-US" sz="5400" dirty="0" err="1"/>
              <a:t>terughou</a:t>
            </a:r>
            <a:r>
              <a:rPr lang="en-US" sz="5400" dirty="0"/>
              <a:t> </a:t>
            </a:r>
            <a:r>
              <a:rPr lang="en-US" sz="5400" dirty="0" err="1"/>
              <a:t>nie</a:t>
            </a:r>
            <a:r>
              <a:rPr lang="en-US" sz="5400" dirty="0"/>
              <a:t>,</a:t>
            </a:r>
            <a:br>
              <a:rPr lang="en-US" sz="5400" dirty="0"/>
            </a:br>
            <a:r>
              <a:rPr lang="en-US" sz="5400" dirty="0" err="1"/>
              <a:t>niks</a:t>
            </a:r>
            <a:r>
              <a:rPr lang="en-US" sz="5400" dirty="0"/>
              <a:t> </a:t>
            </a:r>
            <a:r>
              <a:rPr lang="en-US" sz="5400" dirty="0" err="1"/>
              <a:t>terughou</a:t>
            </a:r>
            <a:r>
              <a:rPr lang="en-US" sz="5400" dirty="0"/>
              <a:t> </a:t>
            </a:r>
            <a:r>
              <a:rPr lang="en-US" sz="5400" dirty="0" err="1"/>
              <a:t>nie</a:t>
            </a:r>
            <a:r>
              <a:rPr lang="en-US" sz="5400" dirty="0"/>
              <a:t>.</a:t>
            </a:r>
            <a:br>
              <a:rPr lang="en-US" sz="5400" dirty="0"/>
            </a:br>
            <a:r>
              <a:rPr lang="en-US" sz="5400" dirty="0" err="1"/>
              <a:t>Alles</a:t>
            </a:r>
            <a:r>
              <a:rPr lang="en-US" sz="5400" dirty="0"/>
              <a:t>, net </a:t>
            </a:r>
            <a:r>
              <a:rPr lang="en-US" sz="5400" dirty="0" err="1"/>
              <a:t>vir</a:t>
            </a:r>
            <a:r>
              <a:rPr lang="en-US" sz="5400" dirty="0"/>
              <a:t> U.</a:t>
            </a:r>
            <a:br>
              <a:rPr lang="en-US" sz="5400" dirty="0"/>
            </a:br>
            <a:r>
              <a:rPr lang="en-US" sz="5400" dirty="0" err="1"/>
              <a:t>Ek</a:t>
            </a:r>
            <a:r>
              <a:rPr lang="en-US" sz="5400" dirty="0"/>
              <a:t> </a:t>
            </a:r>
            <a:r>
              <a:rPr lang="en-US" sz="5400" dirty="0" err="1"/>
              <a:t>wil</a:t>
            </a:r>
            <a:r>
              <a:rPr lang="en-US" sz="5400" dirty="0"/>
              <a:t> </a:t>
            </a:r>
            <a:r>
              <a:rPr lang="en-US" sz="5400" dirty="0" err="1"/>
              <a:t>niks</a:t>
            </a:r>
            <a:r>
              <a:rPr lang="en-US" sz="5400" dirty="0"/>
              <a:t> </a:t>
            </a:r>
            <a:r>
              <a:rPr lang="en-US" sz="5400" dirty="0" err="1"/>
              <a:t>terughou</a:t>
            </a:r>
            <a:r>
              <a:rPr lang="en-US" sz="5400" dirty="0"/>
              <a:t> </a:t>
            </a:r>
            <a:r>
              <a:rPr lang="en-US" sz="5400" dirty="0" err="1"/>
              <a:t>nie</a:t>
            </a:r>
            <a:r>
              <a:rPr lang="en-US" sz="5400" dirty="0"/>
              <a:t>,</a:t>
            </a:r>
            <a:br>
              <a:rPr lang="en-US" sz="5400" dirty="0"/>
            </a:br>
            <a:r>
              <a:rPr lang="en-US" sz="5400" dirty="0" err="1"/>
              <a:t>niks</a:t>
            </a:r>
            <a:r>
              <a:rPr lang="en-US" sz="5400" dirty="0"/>
              <a:t> </a:t>
            </a:r>
            <a:r>
              <a:rPr lang="en-US" sz="5400" dirty="0" err="1"/>
              <a:t>terughou</a:t>
            </a:r>
            <a:r>
              <a:rPr lang="en-US" sz="5400" dirty="0"/>
              <a:t> </a:t>
            </a:r>
            <a:r>
              <a:rPr lang="en-US" sz="5400" dirty="0" err="1"/>
              <a:t>nie</a:t>
            </a:r>
            <a:r>
              <a:rPr lang="en-US" sz="5400" dirty="0"/>
              <a:t>.</a:t>
            </a:r>
            <a:br>
              <a:rPr lang="en-US" sz="5400" dirty="0"/>
            </a:br>
            <a:r>
              <a:rPr lang="en-US" sz="5400" dirty="0" err="1"/>
              <a:t>Alles</a:t>
            </a:r>
            <a:r>
              <a:rPr lang="en-US" sz="5400" dirty="0"/>
              <a:t>, net </a:t>
            </a:r>
            <a:r>
              <a:rPr lang="en-US" sz="5400" dirty="0" err="1"/>
              <a:t>vir</a:t>
            </a:r>
            <a:r>
              <a:rPr lang="en-US" sz="5400" dirty="0"/>
              <a:t> U.</a:t>
            </a:r>
          </a:p>
        </p:txBody>
      </p:sp>
    </p:spTree>
    <p:extLst>
      <p:ext uri="{BB962C8B-B14F-4D97-AF65-F5344CB8AC3E}">
        <p14:creationId xmlns:p14="http://schemas.microsoft.com/office/powerpoint/2010/main" val="4071074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81F88-693D-AC48-9EA4-47EB87B1A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D0152-2C5E-A0FF-F8EE-3F775983A0C1}"/>
              </a:ext>
            </a:extLst>
          </p:cNvPr>
          <p:cNvSpPr>
            <a:spLocks noGrp="1"/>
          </p:cNvSpPr>
          <p:nvPr>
            <p:ph type="title"/>
          </p:nvPr>
        </p:nvSpPr>
        <p:spPr>
          <a:xfrm>
            <a:off x="0" y="0"/>
            <a:ext cx="9144000" cy="6858000"/>
          </a:xfrm>
        </p:spPr>
        <p:txBody>
          <a:bodyPr>
            <a:normAutofit/>
          </a:bodyPr>
          <a:lstStyle/>
          <a:p>
            <a:r>
              <a:rPr lang="en-US" sz="5400" dirty="0" err="1"/>
              <a:t>Ek</a:t>
            </a:r>
            <a:r>
              <a:rPr lang="en-US" sz="5400" dirty="0"/>
              <a:t> offer myself, </a:t>
            </a:r>
            <a:br>
              <a:rPr lang="en-US" sz="5400" dirty="0"/>
            </a:br>
            <a:r>
              <a:rPr lang="en-US" sz="5400" dirty="0"/>
              <a:t>offer myself net </a:t>
            </a:r>
            <a:r>
              <a:rPr lang="en-US" sz="5400" dirty="0" err="1"/>
              <a:t>vir</a:t>
            </a:r>
            <a:r>
              <a:rPr lang="en-US" sz="5400" dirty="0"/>
              <a:t> U.</a:t>
            </a:r>
            <a:br>
              <a:rPr lang="en-US" sz="5400" dirty="0"/>
            </a:br>
            <a:r>
              <a:rPr lang="en-US" sz="5400" dirty="0" err="1"/>
              <a:t>Ek</a:t>
            </a:r>
            <a:r>
              <a:rPr lang="en-US" sz="5400" dirty="0"/>
              <a:t> offer myself, </a:t>
            </a:r>
            <a:br>
              <a:rPr lang="en-US" sz="5400" dirty="0"/>
            </a:br>
            <a:r>
              <a:rPr lang="en-US" sz="5400" dirty="0"/>
              <a:t>offer myself net </a:t>
            </a:r>
            <a:r>
              <a:rPr lang="en-US" sz="5400" dirty="0" err="1"/>
              <a:t>vir</a:t>
            </a:r>
            <a:r>
              <a:rPr lang="en-US" sz="5400" dirty="0"/>
              <a:t> U.</a:t>
            </a:r>
          </a:p>
        </p:txBody>
      </p:sp>
    </p:spTree>
    <p:extLst>
      <p:ext uri="{BB962C8B-B14F-4D97-AF65-F5344CB8AC3E}">
        <p14:creationId xmlns:p14="http://schemas.microsoft.com/office/powerpoint/2010/main" val="266601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828800"/>
          </a:xfrm>
        </p:spPr>
        <p:txBody>
          <a:bodyPr>
            <a:noAutofit/>
          </a:bodyPr>
          <a:lstStyle/>
          <a:p>
            <a:r>
              <a:rPr lang="en-US" sz="6000" b="1" dirty="0"/>
              <a:t>F61   VERLUSTIG JOU </a:t>
            </a:r>
            <a:br>
              <a:rPr lang="en-US" sz="6000" b="1" dirty="0"/>
            </a:br>
            <a:r>
              <a:rPr lang="en-US" sz="6000" b="1" dirty="0"/>
              <a:t>IN HOM</a:t>
            </a:r>
          </a:p>
        </p:txBody>
      </p:sp>
      <p:sp>
        <p:nvSpPr>
          <p:cNvPr id="3" name="Subtitle 2"/>
          <p:cNvSpPr>
            <a:spLocks noGrp="1"/>
          </p:cNvSpPr>
          <p:nvPr>
            <p:ph type="subTitle" idx="1"/>
          </p:nvPr>
        </p:nvSpPr>
        <p:spPr>
          <a:xfrm>
            <a:off x="304800" y="1981200"/>
            <a:ext cx="8534400" cy="4724400"/>
          </a:xfrm>
        </p:spPr>
        <p:txBody>
          <a:bodyPr>
            <a:normAutofit/>
          </a:bodyPr>
          <a:lstStyle/>
          <a:p>
            <a:r>
              <a:rPr lang="en-US" sz="5400" dirty="0" err="1">
                <a:solidFill>
                  <a:schemeClr val="tx1"/>
                </a:solidFill>
              </a:rPr>
              <a:t>Verlustig</a:t>
            </a:r>
            <a:r>
              <a:rPr lang="en-US" sz="5400" dirty="0">
                <a:solidFill>
                  <a:schemeClr val="tx1"/>
                </a:solidFill>
              </a:rPr>
              <a:t> </a:t>
            </a:r>
            <a:r>
              <a:rPr lang="en-US" sz="5400" dirty="0" err="1">
                <a:solidFill>
                  <a:schemeClr val="tx1"/>
                </a:solidFill>
              </a:rPr>
              <a:t>jou</a:t>
            </a:r>
            <a:r>
              <a:rPr lang="en-US" sz="5400" dirty="0">
                <a:solidFill>
                  <a:schemeClr val="tx1"/>
                </a:solidFill>
              </a:rPr>
              <a:t> in </a:t>
            </a:r>
            <a:r>
              <a:rPr lang="en-US" sz="5400" dirty="0" err="1">
                <a:solidFill>
                  <a:schemeClr val="tx1"/>
                </a:solidFill>
              </a:rPr>
              <a:t>Hom</a:t>
            </a:r>
            <a:r>
              <a:rPr lang="en-US" sz="5400" dirty="0">
                <a:solidFill>
                  <a:schemeClr val="tx1"/>
                </a:solidFill>
              </a:rPr>
              <a:t> </a:t>
            </a:r>
          </a:p>
          <a:p>
            <a:r>
              <a:rPr lang="en-US" sz="5400" dirty="0">
                <a:solidFill>
                  <a:schemeClr val="tx1"/>
                </a:solidFill>
              </a:rPr>
              <a:t>en </a:t>
            </a:r>
            <a:r>
              <a:rPr lang="en-US" sz="5400" dirty="0" err="1">
                <a:solidFill>
                  <a:schemeClr val="tx1"/>
                </a:solidFill>
              </a:rPr>
              <a:t>Hy</a:t>
            </a:r>
            <a:r>
              <a:rPr lang="en-US" sz="5400" dirty="0">
                <a:solidFill>
                  <a:schemeClr val="tx1"/>
                </a:solidFill>
              </a:rPr>
              <a:t> </a:t>
            </a:r>
            <a:r>
              <a:rPr lang="en-US" sz="5400" dirty="0" err="1">
                <a:solidFill>
                  <a:schemeClr val="tx1"/>
                </a:solidFill>
              </a:rPr>
              <a:t>sal</a:t>
            </a:r>
            <a:r>
              <a:rPr lang="en-US" sz="5400" dirty="0">
                <a:solidFill>
                  <a:schemeClr val="tx1"/>
                </a:solidFill>
              </a:rPr>
              <a:t> </a:t>
            </a:r>
            <a:r>
              <a:rPr lang="en-US" sz="5400" dirty="0" err="1">
                <a:solidFill>
                  <a:schemeClr val="tx1"/>
                </a:solidFill>
              </a:rPr>
              <a:t>jou</a:t>
            </a:r>
            <a:r>
              <a:rPr lang="en-US" sz="5400" dirty="0">
                <a:solidFill>
                  <a:schemeClr val="tx1"/>
                </a:solidFill>
              </a:rPr>
              <a:t> gee</a:t>
            </a:r>
          </a:p>
          <a:p>
            <a:r>
              <a:rPr lang="en-US" sz="5400" dirty="0">
                <a:solidFill>
                  <a:schemeClr val="tx1"/>
                </a:solidFill>
              </a:rPr>
              <a:t>Die </a:t>
            </a:r>
            <a:r>
              <a:rPr lang="en-US" sz="5400" dirty="0" err="1">
                <a:solidFill>
                  <a:schemeClr val="tx1"/>
                </a:solidFill>
              </a:rPr>
              <a:t>begeertes</a:t>
            </a:r>
            <a:r>
              <a:rPr lang="en-US" sz="5400" dirty="0">
                <a:solidFill>
                  <a:schemeClr val="tx1"/>
                </a:solidFill>
              </a:rPr>
              <a:t> van </a:t>
            </a:r>
            <a:r>
              <a:rPr lang="en-US" sz="5400" dirty="0" err="1">
                <a:solidFill>
                  <a:schemeClr val="tx1"/>
                </a:solidFill>
              </a:rPr>
              <a:t>jou</a:t>
            </a:r>
            <a:r>
              <a:rPr lang="en-US" sz="5400" dirty="0">
                <a:solidFill>
                  <a:schemeClr val="tx1"/>
                </a:solidFill>
              </a:rPr>
              <a:t> hart, </a:t>
            </a:r>
            <a:r>
              <a:rPr lang="en-US" sz="5400" dirty="0" err="1">
                <a:solidFill>
                  <a:schemeClr val="tx1"/>
                </a:solidFill>
              </a:rPr>
              <a:t>verlustig</a:t>
            </a:r>
            <a:r>
              <a:rPr lang="en-US" sz="5400" dirty="0">
                <a:solidFill>
                  <a:schemeClr val="tx1"/>
                </a:solidFill>
              </a:rPr>
              <a:t> </a:t>
            </a:r>
            <a:r>
              <a:rPr lang="en-US" sz="5400" dirty="0" err="1">
                <a:solidFill>
                  <a:schemeClr val="tx1"/>
                </a:solidFill>
              </a:rPr>
              <a:t>jou</a:t>
            </a:r>
            <a:r>
              <a:rPr lang="en-US" sz="5400" dirty="0">
                <a:solidFill>
                  <a:schemeClr val="tx1"/>
                </a:solidFill>
              </a:rPr>
              <a:t> in </a:t>
            </a:r>
            <a:r>
              <a:rPr lang="en-US" sz="5400" dirty="0" err="1">
                <a:solidFill>
                  <a:schemeClr val="tx1"/>
                </a:solidFill>
              </a:rPr>
              <a:t>Hom</a:t>
            </a:r>
            <a:endParaRPr lang="en-US" sz="5400" dirty="0">
              <a:solidFill>
                <a:schemeClr val="tx1"/>
              </a:solidFill>
            </a:endParaRPr>
          </a:p>
          <a:p>
            <a:endParaRPr lang="en-US" sz="4800" dirty="0">
              <a:solidFill>
                <a:schemeClr val="tx1"/>
              </a:solidFill>
            </a:endParaRPr>
          </a:p>
        </p:txBody>
      </p:sp>
    </p:spTree>
    <p:extLst>
      <p:ext uri="{BB962C8B-B14F-4D97-AF65-F5344CB8AC3E}">
        <p14:creationId xmlns:p14="http://schemas.microsoft.com/office/powerpoint/2010/main" val="749807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5400" dirty="0"/>
              <a:t>Ek </a:t>
            </a:r>
            <a:r>
              <a:rPr lang="en-US" sz="5400" dirty="0" err="1"/>
              <a:t>wil</a:t>
            </a:r>
            <a:r>
              <a:rPr lang="en-US" sz="5400" dirty="0"/>
              <a:t> </a:t>
            </a:r>
            <a:r>
              <a:rPr lang="en-US" sz="5400" dirty="0" err="1"/>
              <a:t>niks</a:t>
            </a:r>
            <a:r>
              <a:rPr lang="en-US" sz="5400" dirty="0"/>
              <a:t> </a:t>
            </a:r>
            <a:r>
              <a:rPr lang="en-US" sz="5400" dirty="0" err="1"/>
              <a:t>terughou</a:t>
            </a:r>
            <a:r>
              <a:rPr lang="en-US" sz="5400" dirty="0"/>
              <a:t> </a:t>
            </a:r>
            <a:r>
              <a:rPr lang="en-US" sz="5400" dirty="0" err="1"/>
              <a:t>nie</a:t>
            </a:r>
            <a:r>
              <a:rPr lang="en-US" sz="5400" dirty="0"/>
              <a:t>,</a:t>
            </a:r>
            <a:br>
              <a:rPr lang="en-US" sz="5400" dirty="0"/>
            </a:br>
            <a:r>
              <a:rPr lang="en-US" sz="5400" dirty="0" err="1"/>
              <a:t>niks</a:t>
            </a:r>
            <a:r>
              <a:rPr lang="en-US" sz="5400" dirty="0"/>
              <a:t> </a:t>
            </a:r>
            <a:r>
              <a:rPr lang="en-US" sz="5400" dirty="0" err="1"/>
              <a:t>terughou</a:t>
            </a:r>
            <a:r>
              <a:rPr lang="en-US" sz="5400" dirty="0"/>
              <a:t> </a:t>
            </a:r>
            <a:r>
              <a:rPr lang="en-US" sz="5400" dirty="0" err="1"/>
              <a:t>nie</a:t>
            </a:r>
            <a:r>
              <a:rPr lang="en-US" sz="5400" dirty="0"/>
              <a:t>.</a:t>
            </a:r>
            <a:br>
              <a:rPr lang="en-US" sz="5400" dirty="0"/>
            </a:br>
            <a:r>
              <a:rPr lang="en-US" sz="5400" dirty="0" err="1"/>
              <a:t>Alles</a:t>
            </a:r>
            <a:r>
              <a:rPr lang="en-US" sz="5400" dirty="0"/>
              <a:t>, net </a:t>
            </a:r>
            <a:r>
              <a:rPr lang="en-US" sz="5400" dirty="0" err="1"/>
              <a:t>vir</a:t>
            </a:r>
            <a:r>
              <a:rPr lang="en-US" sz="5400" dirty="0"/>
              <a:t> U.</a:t>
            </a:r>
            <a:br>
              <a:rPr lang="en-US" sz="5400" dirty="0"/>
            </a:br>
            <a:r>
              <a:rPr lang="en-US" sz="5400" dirty="0"/>
              <a:t> </a:t>
            </a:r>
            <a:r>
              <a:rPr lang="en-US" sz="5400" dirty="0" err="1"/>
              <a:t>Ek</a:t>
            </a:r>
            <a:r>
              <a:rPr lang="en-US" sz="5400" dirty="0"/>
              <a:t> </a:t>
            </a:r>
            <a:r>
              <a:rPr lang="en-US" sz="5400" dirty="0" err="1"/>
              <a:t>wil</a:t>
            </a:r>
            <a:r>
              <a:rPr lang="en-US" sz="5400" dirty="0"/>
              <a:t> </a:t>
            </a:r>
            <a:r>
              <a:rPr lang="en-US" sz="5400" dirty="0" err="1"/>
              <a:t>niks</a:t>
            </a:r>
            <a:r>
              <a:rPr lang="en-US" sz="5400" dirty="0"/>
              <a:t> </a:t>
            </a:r>
            <a:r>
              <a:rPr lang="en-US" sz="5400" dirty="0" err="1"/>
              <a:t>terughou</a:t>
            </a:r>
            <a:r>
              <a:rPr lang="en-US" sz="5400" dirty="0"/>
              <a:t> </a:t>
            </a:r>
            <a:r>
              <a:rPr lang="en-US" sz="5400" dirty="0" err="1"/>
              <a:t>nie</a:t>
            </a:r>
            <a:r>
              <a:rPr lang="en-US" sz="5400" dirty="0"/>
              <a:t>,</a:t>
            </a:r>
            <a:br>
              <a:rPr lang="en-US" sz="5400" dirty="0"/>
            </a:br>
            <a:r>
              <a:rPr lang="en-US" sz="5400" dirty="0" err="1"/>
              <a:t>niks</a:t>
            </a:r>
            <a:r>
              <a:rPr lang="en-US" sz="5400" dirty="0"/>
              <a:t> </a:t>
            </a:r>
            <a:r>
              <a:rPr lang="en-US" sz="5400" dirty="0" err="1"/>
              <a:t>terughou</a:t>
            </a:r>
            <a:r>
              <a:rPr lang="en-US" sz="5400" dirty="0"/>
              <a:t> </a:t>
            </a:r>
            <a:r>
              <a:rPr lang="en-US" sz="5400" dirty="0" err="1"/>
              <a:t>nie</a:t>
            </a:r>
            <a:r>
              <a:rPr lang="en-US" sz="5400" dirty="0"/>
              <a:t>.</a:t>
            </a:r>
            <a:br>
              <a:rPr lang="en-US" sz="5400" dirty="0"/>
            </a:br>
            <a:r>
              <a:rPr lang="en-US" sz="5400" dirty="0" err="1"/>
              <a:t>Alles</a:t>
            </a:r>
            <a:r>
              <a:rPr lang="en-US" sz="5400" dirty="0"/>
              <a:t>, net </a:t>
            </a:r>
            <a:r>
              <a:rPr lang="en-US" sz="5400" dirty="0" err="1"/>
              <a:t>vir</a:t>
            </a:r>
            <a:r>
              <a:rPr lang="en-US" sz="5400" dirty="0"/>
              <a:t> U.</a:t>
            </a:r>
          </a:p>
        </p:txBody>
      </p:sp>
    </p:spTree>
    <p:extLst>
      <p:ext uri="{BB962C8B-B14F-4D97-AF65-F5344CB8AC3E}">
        <p14:creationId xmlns:p14="http://schemas.microsoft.com/office/powerpoint/2010/main" val="701756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04800"/>
            <a:ext cx="9144000" cy="990600"/>
          </a:xfrm>
        </p:spPr>
        <p:txBody>
          <a:bodyPr>
            <a:normAutofit fontScale="90000"/>
          </a:bodyPr>
          <a:lstStyle/>
          <a:p>
            <a:r>
              <a:rPr lang="en-US" sz="6000" b="1" dirty="0"/>
              <a:t>S235   U IS IN BEHEER</a:t>
            </a:r>
          </a:p>
        </p:txBody>
      </p:sp>
      <p:sp>
        <p:nvSpPr>
          <p:cNvPr id="2051" name="Rectangle 3"/>
          <p:cNvSpPr>
            <a:spLocks noGrp="1" noChangeArrowheads="1"/>
          </p:cNvSpPr>
          <p:nvPr>
            <p:ph type="subTitle" idx="1"/>
          </p:nvPr>
        </p:nvSpPr>
        <p:spPr>
          <a:xfrm>
            <a:off x="0" y="1676400"/>
            <a:ext cx="9144000" cy="5029200"/>
          </a:xfrm>
        </p:spPr>
        <p:txBody>
          <a:bodyPr/>
          <a:lstStyle/>
          <a:p>
            <a:r>
              <a:rPr lang="af-ZA" sz="5400" dirty="0">
                <a:solidFill>
                  <a:schemeClr val="tx1"/>
                </a:solidFill>
                <a:latin typeface="Calibri" pitchFamily="34" charset="0"/>
                <a:cs typeface="Calibri" pitchFamily="34" charset="0"/>
              </a:rPr>
              <a:t>U is in beheer – </a:t>
            </a:r>
          </a:p>
          <a:p>
            <a:r>
              <a:rPr lang="af-ZA" sz="5400" dirty="0">
                <a:solidFill>
                  <a:schemeClr val="tx1"/>
                </a:solidFill>
                <a:latin typeface="Calibri" pitchFamily="34" charset="0"/>
                <a:cs typeface="Calibri" pitchFamily="34" charset="0"/>
              </a:rPr>
              <a:t>Wonderbare Heer </a:t>
            </a:r>
          </a:p>
          <a:p>
            <a:r>
              <a:rPr lang="af-ZA" sz="5400" dirty="0">
                <a:solidFill>
                  <a:schemeClr val="tx1"/>
                </a:solidFill>
                <a:latin typeface="Calibri" pitchFamily="34" charset="0"/>
                <a:cs typeface="Calibri" pitchFamily="34" charset="0"/>
              </a:rPr>
              <a:t>U wat steeds getrou</a:t>
            </a:r>
          </a:p>
          <a:p>
            <a:r>
              <a:rPr lang="af-ZA" sz="5400" dirty="0">
                <a:solidFill>
                  <a:schemeClr val="tx1"/>
                </a:solidFill>
                <a:latin typeface="Calibri" pitchFamily="34" charset="0"/>
                <a:cs typeface="Calibri" pitchFamily="34" charset="0"/>
              </a:rPr>
              <a:t>U skepping onderhou</a:t>
            </a:r>
          </a:p>
        </p:txBody>
      </p:sp>
    </p:spTree>
    <p:extLst>
      <p:ext uri="{BB962C8B-B14F-4D97-AF65-F5344CB8AC3E}">
        <p14:creationId xmlns:p14="http://schemas.microsoft.com/office/powerpoint/2010/main" val="3053767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af-ZA" sz="5400" dirty="0">
                <a:latin typeface="Calibri" pitchFamily="34" charset="0"/>
                <a:cs typeface="Calibri" pitchFamily="34" charset="0"/>
              </a:rPr>
              <a:t>U is in beheer – </a:t>
            </a:r>
            <a:br>
              <a:rPr lang="af-ZA" sz="5400" dirty="0">
                <a:latin typeface="Calibri" pitchFamily="34" charset="0"/>
                <a:cs typeface="Calibri" pitchFamily="34" charset="0"/>
              </a:rPr>
            </a:br>
            <a:r>
              <a:rPr lang="af-ZA" sz="5400" dirty="0">
                <a:latin typeface="Calibri" pitchFamily="34" charset="0"/>
                <a:cs typeface="Calibri" pitchFamily="34" charset="0"/>
              </a:rPr>
              <a:t>Wonderbare Heer</a:t>
            </a:r>
            <a:br>
              <a:rPr lang="af-ZA" sz="5400" dirty="0">
                <a:latin typeface="Calibri" pitchFamily="34" charset="0"/>
                <a:cs typeface="Calibri" pitchFamily="34" charset="0"/>
              </a:rPr>
            </a:br>
            <a:r>
              <a:rPr lang="af-ZA" sz="5400" dirty="0">
                <a:latin typeface="Calibri" pitchFamily="34" charset="0"/>
                <a:cs typeface="Calibri" pitchFamily="34" charset="0"/>
              </a:rPr>
              <a:t>U wat alles vorm tot u eer</a:t>
            </a:r>
            <a:endParaRPr lang="en-US" sz="5400" dirty="0"/>
          </a:p>
        </p:txBody>
      </p:sp>
    </p:spTree>
    <p:extLst>
      <p:ext uri="{BB962C8B-B14F-4D97-AF65-F5344CB8AC3E}">
        <p14:creationId xmlns:p14="http://schemas.microsoft.com/office/powerpoint/2010/main" val="3214403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af-ZA" sz="5400" dirty="0">
                <a:latin typeface="Calibri" pitchFamily="34" charset="0"/>
                <a:cs typeface="Calibri" pitchFamily="34" charset="0"/>
              </a:rPr>
              <a:t>U is in beheer – </a:t>
            </a:r>
            <a:br>
              <a:rPr lang="af-ZA" sz="5400" dirty="0">
                <a:latin typeface="Calibri" pitchFamily="34" charset="0"/>
                <a:cs typeface="Calibri" pitchFamily="34" charset="0"/>
              </a:rPr>
            </a:br>
            <a:r>
              <a:rPr lang="af-ZA" sz="5400" dirty="0">
                <a:latin typeface="Calibri" pitchFamily="34" charset="0"/>
                <a:cs typeface="Calibri" pitchFamily="34" charset="0"/>
              </a:rPr>
              <a:t>Wonderbare Heer </a:t>
            </a:r>
            <a:br>
              <a:rPr lang="af-ZA" sz="5400" dirty="0">
                <a:latin typeface="Calibri" pitchFamily="34" charset="0"/>
                <a:cs typeface="Calibri" pitchFamily="34" charset="0"/>
              </a:rPr>
            </a:br>
            <a:r>
              <a:rPr lang="af-ZA" sz="5400" dirty="0">
                <a:latin typeface="Calibri" pitchFamily="34" charset="0"/>
                <a:cs typeface="Calibri" pitchFamily="34" charset="0"/>
              </a:rPr>
              <a:t>U wat steeds getrou</a:t>
            </a:r>
            <a:br>
              <a:rPr lang="af-ZA" sz="5400" dirty="0">
                <a:latin typeface="Calibri" pitchFamily="34" charset="0"/>
                <a:cs typeface="Calibri" pitchFamily="34" charset="0"/>
              </a:rPr>
            </a:br>
            <a:r>
              <a:rPr lang="af-ZA" sz="5400" dirty="0">
                <a:latin typeface="Calibri" pitchFamily="34" charset="0"/>
                <a:cs typeface="Calibri" pitchFamily="34" charset="0"/>
              </a:rPr>
              <a:t>U skepping onderhou</a:t>
            </a:r>
            <a:br>
              <a:rPr lang="af-ZA" dirty="0">
                <a:latin typeface="Calibri" pitchFamily="34" charset="0"/>
                <a:cs typeface="Calibri" pitchFamily="34" charset="0"/>
              </a:rPr>
            </a:br>
            <a:endParaRPr lang="en-US" dirty="0"/>
          </a:p>
        </p:txBody>
      </p:sp>
    </p:spTree>
    <p:extLst>
      <p:ext uri="{BB962C8B-B14F-4D97-AF65-F5344CB8AC3E}">
        <p14:creationId xmlns:p14="http://schemas.microsoft.com/office/powerpoint/2010/main" val="55819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af-ZA" sz="5400" dirty="0">
                <a:latin typeface="Calibri" pitchFamily="34" charset="0"/>
                <a:cs typeface="Calibri" pitchFamily="34" charset="0"/>
              </a:rPr>
              <a:t>U is in beheer – </a:t>
            </a:r>
            <a:br>
              <a:rPr lang="af-ZA" sz="5400" dirty="0">
                <a:latin typeface="Calibri" pitchFamily="34" charset="0"/>
                <a:cs typeface="Calibri" pitchFamily="34" charset="0"/>
              </a:rPr>
            </a:br>
            <a:r>
              <a:rPr lang="af-ZA" sz="5400" dirty="0">
                <a:latin typeface="Calibri" pitchFamily="34" charset="0"/>
                <a:cs typeface="Calibri" pitchFamily="34" charset="0"/>
              </a:rPr>
              <a:t>Wonderbare Heer</a:t>
            </a:r>
            <a:br>
              <a:rPr lang="af-ZA" sz="5400" dirty="0">
                <a:latin typeface="Calibri" pitchFamily="34" charset="0"/>
                <a:cs typeface="Calibri" pitchFamily="34" charset="0"/>
              </a:rPr>
            </a:br>
            <a:r>
              <a:rPr lang="af-ZA" sz="5400" dirty="0">
                <a:latin typeface="Calibri" pitchFamily="34" charset="0"/>
                <a:cs typeface="Calibri" pitchFamily="34" charset="0"/>
              </a:rPr>
              <a:t>U wat alles vorm tot u eer</a:t>
            </a:r>
            <a:endParaRPr lang="en-US" sz="5400" dirty="0"/>
          </a:p>
        </p:txBody>
      </p:sp>
    </p:spTree>
    <p:extLst>
      <p:ext uri="{BB962C8B-B14F-4D97-AF65-F5344CB8AC3E}">
        <p14:creationId xmlns:p14="http://schemas.microsoft.com/office/powerpoint/2010/main" val="3860625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152400" y="274638"/>
            <a:ext cx="8839200" cy="6354762"/>
          </a:xfrm>
        </p:spPr>
        <p:txBody>
          <a:bodyPr>
            <a:normAutofit fontScale="90000"/>
          </a:bodyPr>
          <a:lstStyle/>
          <a:p>
            <a:r>
              <a:rPr lang="af-ZA" sz="5400" dirty="0">
                <a:latin typeface="Calibri" pitchFamily="34" charset="0"/>
                <a:cs typeface="Calibri" pitchFamily="34" charset="0"/>
              </a:rPr>
              <a:t>Die oggendson </a:t>
            </a:r>
            <a:br>
              <a:rPr lang="af-ZA" sz="5400" dirty="0">
                <a:latin typeface="Calibri" pitchFamily="34" charset="0"/>
                <a:cs typeface="Calibri" pitchFamily="34" charset="0"/>
              </a:rPr>
            </a:br>
            <a:r>
              <a:rPr lang="af-ZA" sz="5400" dirty="0">
                <a:latin typeface="Calibri" pitchFamily="34" charset="0"/>
                <a:cs typeface="Calibri" pitchFamily="34" charset="0"/>
              </a:rPr>
              <a:t>vertoon U heerlikheid</a:t>
            </a:r>
            <a:br>
              <a:rPr lang="af-ZA" sz="5400" dirty="0">
                <a:latin typeface="Calibri" pitchFamily="34" charset="0"/>
                <a:cs typeface="Calibri" pitchFamily="34" charset="0"/>
              </a:rPr>
            </a:br>
            <a:r>
              <a:rPr lang="af-ZA" sz="5400" dirty="0">
                <a:latin typeface="Calibri" pitchFamily="34" charset="0"/>
                <a:cs typeface="Calibri" pitchFamily="34" charset="0"/>
              </a:rPr>
              <a:t>die sterre in die aand – </a:t>
            </a:r>
            <a:br>
              <a:rPr lang="af-ZA" sz="5400" dirty="0">
                <a:latin typeface="Calibri" pitchFamily="34" charset="0"/>
                <a:cs typeface="Calibri" pitchFamily="34" charset="0"/>
              </a:rPr>
            </a:br>
            <a:r>
              <a:rPr lang="af-ZA" sz="5400" dirty="0">
                <a:latin typeface="Calibri" pitchFamily="34" charset="0"/>
                <a:cs typeface="Calibri" pitchFamily="34" charset="0"/>
              </a:rPr>
              <a:t>U majesteit</a:t>
            </a:r>
            <a:br>
              <a:rPr lang="af-ZA" sz="5400" dirty="0">
                <a:latin typeface="Calibri" pitchFamily="34" charset="0"/>
                <a:cs typeface="Calibri" pitchFamily="34" charset="0"/>
              </a:rPr>
            </a:br>
            <a:r>
              <a:rPr lang="af-ZA" sz="5400" dirty="0">
                <a:latin typeface="Calibri" pitchFamily="34" charset="0"/>
                <a:cs typeface="Calibri" pitchFamily="34" charset="0"/>
              </a:rPr>
              <a:t>as ek om my kyk, </a:t>
            </a:r>
            <a:br>
              <a:rPr lang="af-ZA" sz="5400" dirty="0">
                <a:latin typeface="Calibri" pitchFamily="34" charset="0"/>
                <a:cs typeface="Calibri" pitchFamily="34" charset="0"/>
              </a:rPr>
            </a:br>
            <a:r>
              <a:rPr lang="af-ZA" sz="5400" dirty="0">
                <a:latin typeface="Calibri" pitchFamily="34" charset="0"/>
                <a:cs typeface="Calibri" pitchFamily="34" charset="0"/>
              </a:rPr>
              <a:t>kan ek meer van U begryp</a:t>
            </a:r>
            <a:br>
              <a:rPr lang="af-ZA" sz="5400" dirty="0">
                <a:latin typeface="Calibri" pitchFamily="34" charset="0"/>
                <a:cs typeface="Calibri" pitchFamily="34" charset="0"/>
              </a:rPr>
            </a:br>
            <a:r>
              <a:rPr lang="af-ZA" sz="5400" dirty="0">
                <a:latin typeface="Calibri" pitchFamily="34" charset="0"/>
                <a:cs typeface="Calibri" pitchFamily="34" charset="0"/>
              </a:rPr>
              <a:t>en ek weet opnuut – </a:t>
            </a:r>
            <a:br>
              <a:rPr lang="af-ZA" sz="5400" dirty="0">
                <a:latin typeface="Calibri" pitchFamily="34" charset="0"/>
                <a:cs typeface="Calibri" pitchFamily="34" charset="0"/>
              </a:rPr>
            </a:br>
            <a:r>
              <a:rPr lang="af-ZA" sz="5400" dirty="0">
                <a:latin typeface="Calibri" pitchFamily="34" charset="0"/>
                <a:cs typeface="Calibri" pitchFamily="34" charset="0"/>
              </a:rPr>
              <a:t>U is ‘n werklikheid</a:t>
            </a:r>
            <a:endParaRPr lang="en-US" sz="5400" dirty="0">
              <a:latin typeface="Calibri" pitchFamily="34" charset="0"/>
              <a:cs typeface="Calibri" pitchFamily="34" charset="0"/>
            </a:endParaRPr>
          </a:p>
        </p:txBody>
      </p:sp>
    </p:spTree>
    <p:extLst>
      <p:ext uri="{BB962C8B-B14F-4D97-AF65-F5344CB8AC3E}">
        <p14:creationId xmlns:p14="http://schemas.microsoft.com/office/powerpoint/2010/main" val="2229432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0" y="274638"/>
            <a:ext cx="9144000" cy="6430962"/>
          </a:xfrm>
        </p:spPr>
        <p:txBody>
          <a:bodyPr>
            <a:normAutofit fontScale="90000"/>
          </a:bodyPr>
          <a:lstStyle/>
          <a:p>
            <a:r>
              <a:rPr lang="af-ZA" sz="5400" dirty="0">
                <a:latin typeface="Calibri" pitchFamily="34" charset="0"/>
                <a:cs typeface="Calibri" pitchFamily="34" charset="0"/>
              </a:rPr>
              <a:t>Net U alleen laat val </a:t>
            </a:r>
            <a:br>
              <a:rPr lang="af-ZA" sz="5400" dirty="0">
                <a:latin typeface="Calibri" pitchFamily="34" charset="0"/>
                <a:cs typeface="Calibri" pitchFamily="34" charset="0"/>
              </a:rPr>
            </a:br>
            <a:r>
              <a:rPr lang="af-ZA" sz="5400" dirty="0">
                <a:latin typeface="Calibri" pitchFamily="34" charset="0"/>
                <a:cs typeface="Calibri" pitchFamily="34" charset="0"/>
              </a:rPr>
              <a:t>die vroeë reën</a:t>
            </a:r>
            <a:br>
              <a:rPr lang="af-ZA" sz="5400" dirty="0">
                <a:latin typeface="Calibri" pitchFamily="34" charset="0"/>
                <a:cs typeface="Calibri" pitchFamily="34" charset="0"/>
              </a:rPr>
            </a:br>
            <a:r>
              <a:rPr lang="af-ZA" sz="5400" dirty="0">
                <a:latin typeface="Calibri" pitchFamily="34" charset="0"/>
                <a:cs typeface="Calibri" pitchFamily="34" charset="0"/>
              </a:rPr>
              <a:t>en U alleen gee lewe </a:t>
            </a:r>
            <a:br>
              <a:rPr lang="af-ZA" sz="5400" dirty="0">
                <a:latin typeface="Calibri" pitchFamily="34" charset="0"/>
                <a:cs typeface="Calibri" pitchFamily="34" charset="0"/>
              </a:rPr>
            </a:br>
            <a:r>
              <a:rPr lang="af-ZA" sz="5400" dirty="0">
                <a:latin typeface="Calibri" pitchFamily="34" charset="0"/>
                <a:cs typeface="Calibri" pitchFamily="34" charset="0"/>
              </a:rPr>
              <a:t>deur U Seun</a:t>
            </a:r>
            <a:br>
              <a:rPr lang="af-ZA" sz="5400" dirty="0">
                <a:latin typeface="Calibri" pitchFamily="34" charset="0"/>
                <a:cs typeface="Calibri" pitchFamily="34" charset="0"/>
              </a:rPr>
            </a:br>
            <a:r>
              <a:rPr lang="af-ZA" sz="5400" dirty="0">
                <a:latin typeface="Calibri" pitchFamily="34" charset="0"/>
                <a:cs typeface="Calibri" pitchFamily="34" charset="0"/>
              </a:rPr>
              <a:t>as ek om my kyk, </a:t>
            </a:r>
            <a:br>
              <a:rPr lang="af-ZA" sz="5400" dirty="0">
                <a:latin typeface="Calibri" pitchFamily="34" charset="0"/>
                <a:cs typeface="Calibri" pitchFamily="34" charset="0"/>
              </a:rPr>
            </a:br>
            <a:r>
              <a:rPr lang="af-ZA" sz="5400" dirty="0">
                <a:latin typeface="Calibri" pitchFamily="34" charset="0"/>
                <a:cs typeface="Calibri" pitchFamily="34" charset="0"/>
              </a:rPr>
              <a:t>kan ek meer van U begryp</a:t>
            </a:r>
            <a:br>
              <a:rPr lang="af-ZA" sz="5400" dirty="0">
                <a:latin typeface="Calibri" pitchFamily="34" charset="0"/>
                <a:cs typeface="Calibri" pitchFamily="34" charset="0"/>
              </a:rPr>
            </a:br>
            <a:r>
              <a:rPr lang="af-ZA" sz="5400" dirty="0">
                <a:latin typeface="Calibri" pitchFamily="34" charset="0"/>
                <a:cs typeface="Calibri" pitchFamily="34" charset="0"/>
              </a:rPr>
              <a:t>en ek weet opnuut – </a:t>
            </a:r>
            <a:br>
              <a:rPr lang="af-ZA" sz="5400" dirty="0">
                <a:latin typeface="Calibri" pitchFamily="34" charset="0"/>
                <a:cs typeface="Calibri" pitchFamily="34" charset="0"/>
              </a:rPr>
            </a:br>
            <a:r>
              <a:rPr lang="af-ZA" sz="5400" dirty="0">
                <a:latin typeface="Calibri" pitchFamily="34" charset="0"/>
                <a:cs typeface="Calibri" pitchFamily="34" charset="0"/>
              </a:rPr>
              <a:t>U is ‘n werklikheid</a:t>
            </a:r>
            <a:endParaRPr lang="en-US" sz="5400" dirty="0">
              <a:latin typeface="Calibri" pitchFamily="34" charset="0"/>
              <a:cs typeface="Calibri" pitchFamily="34" charset="0"/>
            </a:endParaRPr>
          </a:p>
        </p:txBody>
      </p:sp>
    </p:spTree>
    <p:extLst>
      <p:ext uri="{BB962C8B-B14F-4D97-AF65-F5344CB8AC3E}">
        <p14:creationId xmlns:p14="http://schemas.microsoft.com/office/powerpoint/2010/main" val="818910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0" y="609600"/>
            <a:ext cx="9144000" cy="6096000"/>
          </a:xfrm>
        </p:spPr>
        <p:txBody>
          <a:bodyPr>
            <a:normAutofit fontScale="90000"/>
          </a:bodyPr>
          <a:lstStyle/>
          <a:p>
            <a:r>
              <a:rPr lang="af-ZA" sz="5400" dirty="0"/>
              <a:t>U is in beheer – </a:t>
            </a:r>
            <a:br>
              <a:rPr lang="af-ZA" sz="5400" dirty="0"/>
            </a:br>
            <a:r>
              <a:rPr lang="af-ZA" sz="5400" dirty="0"/>
              <a:t>Wonderbare Heer </a:t>
            </a:r>
            <a:br>
              <a:rPr lang="af-ZA" sz="5400" dirty="0"/>
            </a:br>
            <a:r>
              <a:rPr lang="af-ZA" sz="5400" dirty="0"/>
              <a:t>U wat steeds getrou</a:t>
            </a:r>
            <a:br>
              <a:rPr lang="af-ZA" sz="5400" dirty="0"/>
            </a:br>
            <a:r>
              <a:rPr lang="af-ZA" sz="5400" dirty="0"/>
              <a:t>U skepping onderhou</a:t>
            </a:r>
            <a:br>
              <a:rPr lang="af-ZA" sz="5400" dirty="0"/>
            </a:br>
            <a:r>
              <a:rPr lang="af-ZA" sz="5400" dirty="0"/>
              <a:t>U is in beheer – </a:t>
            </a:r>
            <a:br>
              <a:rPr lang="af-ZA" sz="5400" dirty="0"/>
            </a:br>
            <a:r>
              <a:rPr lang="af-ZA" sz="5400" dirty="0"/>
              <a:t>Wonderbare Heer</a:t>
            </a:r>
            <a:br>
              <a:rPr lang="af-ZA" sz="5400" dirty="0"/>
            </a:br>
            <a:r>
              <a:rPr lang="af-ZA" sz="5400" dirty="0"/>
              <a:t>U wat alles vorm tot u eer	</a:t>
            </a:r>
            <a:br>
              <a:rPr lang="en-US" sz="5400" dirty="0"/>
            </a:br>
            <a:endParaRPr lang="en-US" sz="5400" dirty="0"/>
          </a:p>
        </p:txBody>
      </p:sp>
    </p:spTree>
    <p:extLst>
      <p:ext uri="{BB962C8B-B14F-4D97-AF65-F5344CB8AC3E}">
        <p14:creationId xmlns:p14="http://schemas.microsoft.com/office/powerpoint/2010/main" val="2118098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55" y="457200"/>
            <a:ext cx="9144000" cy="1470025"/>
          </a:xfrm>
        </p:spPr>
        <p:txBody>
          <a:bodyPr>
            <a:noAutofit/>
          </a:bodyPr>
          <a:lstStyle/>
          <a:p>
            <a:r>
              <a:rPr lang="en-GB" sz="6000" b="1" dirty="0"/>
              <a:t>A35 THE HEART </a:t>
            </a:r>
            <a:br>
              <a:rPr lang="en-GB" sz="6000" b="1" dirty="0"/>
            </a:br>
            <a:r>
              <a:rPr lang="en-GB" sz="6000" b="1" dirty="0"/>
              <a:t>OF WORSHIP</a:t>
            </a:r>
            <a:endParaRPr lang="en-US" sz="6000" dirty="0"/>
          </a:p>
        </p:txBody>
      </p:sp>
      <p:sp>
        <p:nvSpPr>
          <p:cNvPr id="3" name="Subtitle 2"/>
          <p:cNvSpPr>
            <a:spLocks noGrp="1"/>
          </p:cNvSpPr>
          <p:nvPr>
            <p:ph type="subTitle" idx="1"/>
          </p:nvPr>
        </p:nvSpPr>
        <p:spPr>
          <a:xfrm>
            <a:off x="0" y="2286000"/>
            <a:ext cx="9144000" cy="4572000"/>
          </a:xfrm>
        </p:spPr>
        <p:txBody>
          <a:bodyPr>
            <a:noAutofit/>
          </a:bodyPr>
          <a:lstStyle/>
          <a:p>
            <a:pPr>
              <a:lnSpc>
                <a:spcPct val="107000"/>
              </a:lnSpc>
              <a:spcAft>
                <a:spcPts val="800"/>
              </a:spcAf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When the music fades </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 all is stripped away </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 I simply come </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3224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9832"/>
            <a:ext cx="9134168" cy="6848168"/>
          </a:xfrm>
        </p:spPr>
        <p:txBody>
          <a:bodyPr>
            <a:normAutofit/>
          </a:bodyPr>
          <a:lstStyle/>
          <a:p>
            <a:pPr>
              <a:lnSpc>
                <a:spcPct val="107000"/>
              </a:lnSpc>
              <a:spcAft>
                <a:spcPts val="800"/>
              </a:spcAf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Longing just to bring </a:t>
            </a:r>
            <a:br>
              <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Somethings that's of worth </a:t>
            </a:r>
            <a:br>
              <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That would bless Your heart </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9829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af-ZA" sz="5400" dirty="0"/>
              <a:t>Staan vas in die </a:t>
            </a:r>
            <a:br>
              <a:rPr lang="af-ZA" sz="5400" dirty="0"/>
            </a:br>
            <a:r>
              <a:rPr lang="af-ZA" sz="5400" dirty="0"/>
              <a:t>Naam van die Heer</a:t>
            </a:r>
            <a:br>
              <a:rPr lang="en-US" sz="5400" b="1" dirty="0"/>
            </a:br>
            <a:r>
              <a:rPr lang="af-ZA" sz="5400" dirty="0"/>
              <a:t>Staan vas </a:t>
            </a:r>
            <a:br>
              <a:rPr lang="af-ZA" sz="5400" dirty="0"/>
            </a:br>
            <a:r>
              <a:rPr lang="af-ZA" sz="5400" dirty="0"/>
              <a:t>in die krag wat Hy jou gee</a:t>
            </a:r>
            <a:br>
              <a:rPr lang="en-US" sz="5400" b="1" dirty="0"/>
            </a:br>
            <a:r>
              <a:rPr lang="af-ZA" sz="5400" dirty="0"/>
              <a:t>Geen wapen </a:t>
            </a:r>
            <a:br>
              <a:rPr lang="af-ZA" sz="5400" dirty="0"/>
            </a:br>
            <a:r>
              <a:rPr lang="af-ZA" sz="5400" dirty="0"/>
              <a:t>wat die vyand teen jou smee</a:t>
            </a:r>
            <a:br>
              <a:rPr lang="en-US" sz="5400" b="1" dirty="0"/>
            </a:br>
            <a:r>
              <a:rPr lang="af-ZA" sz="5400" dirty="0"/>
              <a:t>Sal slaag as jy vasstaan </a:t>
            </a:r>
            <a:br>
              <a:rPr lang="af-ZA" sz="5400" dirty="0"/>
            </a:br>
            <a:r>
              <a:rPr lang="af-ZA" sz="5400" dirty="0"/>
              <a:t>in die Naam van die Heer</a:t>
            </a:r>
            <a:endParaRPr lang="en-US" sz="4800" dirty="0"/>
          </a:p>
        </p:txBody>
      </p:sp>
    </p:spTree>
    <p:extLst>
      <p:ext uri="{BB962C8B-B14F-4D97-AF65-F5344CB8AC3E}">
        <p14:creationId xmlns:p14="http://schemas.microsoft.com/office/powerpoint/2010/main" val="3794045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6248400"/>
          </a:xfrm>
        </p:spPr>
        <p:txBody>
          <a:bodyPr>
            <a:normAutofit/>
          </a:bodyPr>
          <a:lstStyle/>
          <a:p>
            <a:pPr>
              <a:lnSpc>
                <a:spcPct val="107000"/>
              </a:lnSpc>
              <a:spcAft>
                <a:spcPts val="800"/>
              </a:spcAft>
            </a:pPr>
            <a:r>
              <a:rPr lang="en-ZA" sz="5400" kern="0" dirty="0">
                <a:effectLst/>
                <a:latin typeface="Calibri" panose="020F0502020204030204" pitchFamily="34" charset="0"/>
                <a:ea typeface="Times New Roman" panose="02020603050405020304" pitchFamily="18" charset="0"/>
                <a:cs typeface="Calibri" panose="020F0502020204030204" pitchFamily="34" charset="0"/>
              </a:rPr>
              <a:t>I'll bring you more tha</a:t>
            </a:r>
            <a:r>
              <a:rPr lang="en-ZA" sz="5400" kern="0" dirty="0">
                <a:latin typeface="Calibri" panose="020F0502020204030204" pitchFamily="34" charset="0"/>
                <a:ea typeface="Times New Roman" panose="02020603050405020304" pitchFamily="18" charset="0"/>
                <a:cs typeface="Calibri" panose="020F0502020204030204" pitchFamily="34" charset="0"/>
              </a:rPr>
              <a:t>n</a:t>
            </a:r>
            <a:r>
              <a:rPr lang="en-ZA" sz="5400" kern="0" dirty="0">
                <a:effectLst/>
                <a:latin typeface="Calibri" panose="020F0502020204030204" pitchFamily="34" charset="0"/>
                <a:ea typeface="Times New Roman" panose="02020603050405020304" pitchFamily="18" charset="0"/>
                <a:cs typeface="Calibri" panose="020F0502020204030204" pitchFamily="34" charset="0"/>
              </a:rPr>
              <a:t> a song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For a song in itself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It's not what you have required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You search much deeper within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Trough the way things appear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rPr>
              <a:t>You're looking into my heart </a:t>
            </a:r>
            <a:br>
              <a:rPr lang="en-US" dirty="0"/>
            </a:br>
            <a:endParaRPr lang="en-US" dirty="0"/>
          </a:p>
        </p:txBody>
      </p:sp>
    </p:spTree>
    <p:extLst>
      <p:ext uri="{BB962C8B-B14F-4D97-AF65-F5344CB8AC3E}">
        <p14:creationId xmlns:p14="http://schemas.microsoft.com/office/powerpoint/2010/main" val="378721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a:lnSpc>
                <a:spcPct val="107000"/>
              </a:lnSpc>
              <a:spcAft>
                <a:spcPts val="800"/>
              </a:spcAft>
            </a:pPr>
            <a:r>
              <a:rPr lang="en-ZA" sz="5400" kern="0" dirty="0">
                <a:effectLst/>
                <a:latin typeface="Calibri" panose="020F0502020204030204" pitchFamily="34" charset="0"/>
                <a:ea typeface="Times New Roman" panose="02020603050405020304" pitchFamily="18" charset="0"/>
                <a:cs typeface="Calibri" panose="020F0502020204030204" pitchFamily="34" charset="0"/>
              </a:rPr>
              <a:t>I'm coming back to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The heart of worship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And it's all about You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It's all about You Jesus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I'm sorry Lord for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The thing I've made it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When it's all about You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All about You Jesus </a:t>
            </a:r>
            <a:endParaRPr lang="en-ZA"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6676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a:lnSpc>
                <a:spcPct val="107000"/>
              </a:lnSpc>
              <a:spcAft>
                <a:spcPts val="800"/>
              </a:spcAft>
            </a:pPr>
            <a:r>
              <a:rPr lang="en-ZA" sz="5400" kern="0" dirty="0">
                <a:effectLst/>
                <a:latin typeface="Calibri" panose="020F0502020204030204" pitchFamily="34" charset="0"/>
                <a:ea typeface="Times New Roman" panose="02020603050405020304" pitchFamily="18" charset="0"/>
                <a:cs typeface="Calibri" panose="020F0502020204030204" pitchFamily="34" charset="0"/>
              </a:rPr>
              <a:t>King of endless worth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No one could express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How much You deserve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Though I'm weak and poor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All I have is Yours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Every single breath </a:t>
            </a:r>
            <a:endParaRPr lang="en-ZA"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57314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6248400"/>
          </a:xfrm>
        </p:spPr>
        <p:txBody>
          <a:bodyPr>
            <a:normAutofit/>
          </a:bodyPr>
          <a:lstStyle/>
          <a:p>
            <a:pPr>
              <a:lnSpc>
                <a:spcPct val="107000"/>
              </a:lnSpc>
              <a:spcAft>
                <a:spcPts val="800"/>
              </a:spcAft>
            </a:pPr>
            <a:r>
              <a:rPr lang="en-ZA" sz="5400" kern="0" dirty="0">
                <a:effectLst/>
                <a:latin typeface="Calibri" panose="020F0502020204030204" pitchFamily="34" charset="0"/>
                <a:ea typeface="Times New Roman" panose="02020603050405020304" pitchFamily="18" charset="0"/>
                <a:cs typeface="Calibri" panose="020F0502020204030204" pitchFamily="34" charset="0"/>
              </a:rPr>
              <a:t>I'll bring you more than a song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For a song in itself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It's not what you have required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You search much deeper within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Trough the way things appear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rPr>
              <a:t>You're looking into my heart </a:t>
            </a:r>
            <a:br>
              <a:rPr lang="en-US" dirty="0"/>
            </a:br>
            <a:endParaRPr lang="en-US" dirty="0"/>
          </a:p>
        </p:txBody>
      </p:sp>
    </p:spTree>
    <p:extLst>
      <p:ext uri="{BB962C8B-B14F-4D97-AF65-F5344CB8AC3E}">
        <p14:creationId xmlns:p14="http://schemas.microsoft.com/office/powerpoint/2010/main" val="2943825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a:lnSpc>
                <a:spcPct val="107000"/>
              </a:lnSpc>
              <a:spcAft>
                <a:spcPts val="800"/>
              </a:spcAft>
            </a:pPr>
            <a:r>
              <a:rPr lang="en-ZA" sz="5400" kern="0" dirty="0">
                <a:effectLst/>
                <a:latin typeface="Calibri" panose="020F0502020204030204" pitchFamily="34" charset="0"/>
                <a:ea typeface="Times New Roman" panose="02020603050405020304" pitchFamily="18" charset="0"/>
                <a:cs typeface="Calibri" panose="020F0502020204030204" pitchFamily="34" charset="0"/>
              </a:rPr>
              <a:t>I'm coming back to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The heart of worship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And it's all about You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It's all about You Jesus </a:t>
            </a:r>
            <a:endParaRPr lang="en-ZA"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97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a:lnSpc>
                <a:spcPct val="107000"/>
              </a:lnSpc>
              <a:spcAft>
                <a:spcPts val="800"/>
              </a:spcAft>
            </a:pPr>
            <a:r>
              <a:rPr lang="en-ZA" sz="5400" kern="0" dirty="0">
                <a:effectLst/>
                <a:latin typeface="Calibri" panose="020F0502020204030204" pitchFamily="34" charset="0"/>
                <a:ea typeface="Times New Roman" panose="02020603050405020304" pitchFamily="18" charset="0"/>
                <a:cs typeface="Calibri" panose="020F0502020204030204" pitchFamily="34" charset="0"/>
              </a:rPr>
              <a:t>I'm sorry Lord for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The thing I've made it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When it's all about You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All about You Jesus </a:t>
            </a:r>
            <a:endParaRPr lang="en-ZA"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35241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a:lnSpc>
                <a:spcPct val="107000"/>
              </a:lnSpc>
              <a:spcAft>
                <a:spcPts val="800"/>
              </a:spcAft>
            </a:pPr>
            <a:r>
              <a:rPr lang="en-ZA" sz="5400" kern="100" dirty="0">
                <a:effectLst/>
                <a:latin typeface="Calibri" panose="020F0502020204030204" pitchFamily="34" charset="0"/>
                <a:ea typeface="Calibri" panose="020F0502020204030204" pitchFamily="34" charset="0"/>
                <a:cs typeface="Calibri" panose="020F0502020204030204" pitchFamily="34" charset="0"/>
              </a:rPr>
              <a:t>I'll bring you more than a song</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100" dirty="0">
                <a:effectLst/>
                <a:latin typeface="Calibri" panose="020F0502020204030204" pitchFamily="34" charset="0"/>
                <a:ea typeface="Calibri" panose="020F0502020204030204" pitchFamily="34" charset="0"/>
                <a:cs typeface="Calibri" panose="020F0502020204030204" pitchFamily="34" charset="0"/>
              </a:rPr>
              <a:t>I'll bring you more than a song</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br>
              <a:rPr lang="en-ZA" sz="5400" kern="100" dirty="0">
                <a:effectLst/>
                <a:latin typeface="Calibri" panose="020F0502020204030204" pitchFamily="34" charset="0"/>
                <a:ea typeface="Calibri" panose="020F0502020204030204" pitchFamily="34" charset="0"/>
                <a:cs typeface="Calibri" panose="020F0502020204030204" pitchFamily="34" charset="0"/>
              </a:rPr>
            </a:b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100" dirty="0">
                <a:effectLst/>
                <a:latin typeface="Calibri" panose="020F0502020204030204" pitchFamily="34" charset="0"/>
                <a:ea typeface="Calibri" panose="020F0502020204030204" pitchFamily="34" charset="0"/>
                <a:cs typeface="Calibri" panose="020F0502020204030204" pitchFamily="34" charset="0"/>
              </a:rPr>
              <a:t>I'll bring you more than a song</a:t>
            </a:r>
            <a:br>
              <a:rPr lang="en-ZA" sz="5400" kern="100" dirty="0">
                <a:effectLst/>
                <a:latin typeface="Calibri" panose="020F0502020204030204" pitchFamily="34" charset="0"/>
                <a:ea typeface="Calibri" panose="020F0502020204030204" pitchFamily="34" charset="0"/>
                <a:cs typeface="Calibri" panose="020F0502020204030204" pitchFamily="34" charset="0"/>
              </a:rPr>
            </a:br>
            <a:r>
              <a:rPr lang="en-ZA" sz="5400" kern="100" dirty="0">
                <a:effectLst/>
                <a:latin typeface="Calibri" panose="020F0502020204030204" pitchFamily="34" charset="0"/>
                <a:ea typeface="Calibri" panose="020F0502020204030204" pitchFamily="34" charset="0"/>
                <a:cs typeface="Calibri" panose="020F0502020204030204" pitchFamily="34" charset="0"/>
              </a:rPr>
              <a:t>I'll bring you more than a song</a:t>
            </a:r>
            <a:endParaRPr lang="en-ZA"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4323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a:lnSpc>
                <a:spcPct val="107000"/>
              </a:lnSpc>
              <a:spcAft>
                <a:spcPts val="800"/>
              </a:spcAft>
            </a:pPr>
            <a:r>
              <a:rPr lang="en-ZA" sz="5400" kern="0" dirty="0">
                <a:effectLst/>
                <a:latin typeface="Calibri" panose="020F0502020204030204" pitchFamily="34" charset="0"/>
                <a:ea typeface="Times New Roman" panose="02020603050405020304" pitchFamily="18" charset="0"/>
                <a:cs typeface="Calibri" panose="020F0502020204030204" pitchFamily="34" charset="0"/>
              </a:rPr>
              <a:t>I'm coming back to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The heart of worship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And it's all about You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It's all about You Jesus </a:t>
            </a:r>
            <a:endParaRPr lang="en-ZA"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59607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a:lnSpc>
                <a:spcPct val="107000"/>
              </a:lnSpc>
              <a:spcAft>
                <a:spcPts val="800"/>
              </a:spcAft>
            </a:pPr>
            <a:r>
              <a:rPr lang="en-ZA" sz="5400" kern="0" dirty="0">
                <a:effectLst/>
                <a:latin typeface="Calibri" panose="020F0502020204030204" pitchFamily="34" charset="0"/>
                <a:ea typeface="Times New Roman" panose="02020603050405020304" pitchFamily="18" charset="0"/>
                <a:cs typeface="Calibri" panose="020F0502020204030204" pitchFamily="34" charset="0"/>
              </a:rPr>
              <a:t>I'm sorry Lord for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The thing I've made it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When it's all about You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All about You Jesus </a:t>
            </a:r>
            <a:endParaRPr lang="en-ZA"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8214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a:lnSpc>
                <a:spcPct val="107000"/>
              </a:lnSpc>
              <a:spcAft>
                <a:spcPts val="800"/>
              </a:spcAft>
            </a:pPr>
            <a:r>
              <a:rPr lang="en-ZA" sz="5400" kern="100" dirty="0">
                <a:effectLst/>
                <a:latin typeface="Calibri" panose="020F0502020204030204" pitchFamily="34" charset="0"/>
                <a:ea typeface="Calibri" panose="020F0502020204030204" pitchFamily="34" charset="0"/>
                <a:cs typeface="Calibri" panose="020F0502020204030204" pitchFamily="34" charset="0"/>
              </a:rPr>
              <a:t>It’s all about You</a:t>
            </a:r>
            <a:br>
              <a:rPr lang="en-ZA" sz="5400" kern="100" dirty="0">
                <a:effectLst/>
                <a:latin typeface="Calibri" panose="020F0502020204030204" pitchFamily="34" charset="0"/>
                <a:ea typeface="Calibri" panose="020F0502020204030204" pitchFamily="34" charset="0"/>
                <a:cs typeface="Calibri" panose="020F0502020204030204" pitchFamily="34" charset="0"/>
              </a:rPr>
            </a:br>
            <a:r>
              <a:rPr lang="en-ZA" sz="5400" kern="100" dirty="0">
                <a:effectLst/>
                <a:latin typeface="Calibri" panose="020F0502020204030204" pitchFamily="34" charset="0"/>
                <a:ea typeface="Calibri" panose="020F0502020204030204" pitchFamily="34" charset="0"/>
                <a:cs typeface="Calibri" panose="020F0502020204030204" pitchFamily="34" charset="0"/>
              </a:rPr>
              <a:t>All </a:t>
            </a:r>
            <a:r>
              <a:rPr lang="en-ZA" sz="5400" kern="100">
                <a:effectLst/>
                <a:latin typeface="Calibri" panose="020F0502020204030204" pitchFamily="34" charset="0"/>
                <a:ea typeface="Calibri" panose="020F0502020204030204" pitchFamily="34" charset="0"/>
                <a:cs typeface="Calibri" panose="020F0502020204030204" pitchFamily="34" charset="0"/>
              </a:rPr>
              <a:t>about You</a:t>
            </a:r>
            <a:br>
              <a:rPr lang="en-ZA" sz="5400" kern="100">
                <a:effectLst/>
                <a:latin typeface="Calibri" panose="020F0502020204030204" pitchFamily="34" charset="0"/>
                <a:ea typeface="Calibri" panose="020F0502020204030204" pitchFamily="34" charset="0"/>
                <a:cs typeface="Calibri" panose="020F0502020204030204" pitchFamily="34" charset="0"/>
              </a:rPr>
            </a:br>
            <a:br>
              <a:rPr lang="en-ZA" sz="5400" kern="100">
                <a:effectLst/>
                <a:latin typeface="Calibri" panose="020F0502020204030204" pitchFamily="34" charset="0"/>
                <a:ea typeface="Calibri" panose="020F0502020204030204" pitchFamily="34" charset="0"/>
                <a:cs typeface="Calibri" panose="020F0502020204030204" pitchFamily="34" charset="0"/>
              </a:rPr>
            </a:br>
            <a:r>
              <a:rPr lang="en-ZA" sz="5400" kern="100">
                <a:effectLst/>
                <a:latin typeface="Calibri" panose="020F0502020204030204" pitchFamily="34" charset="0"/>
                <a:ea typeface="Calibri" panose="020F0502020204030204" pitchFamily="34" charset="0"/>
                <a:cs typeface="Calibri" panose="020F0502020204030204" pitchFamily="34" charset="0"/>
              </a:rPr>
              <a:t>It’s all about You</a:t>
            </a:r>
            <a:br>
              <a:rPr lang="en-ZA" sz="5400" kern="100">
                <a:effectLst/>
                <a:latin typeface="Calibri" panose="020F0502020204030204" pitchFamily="34" charset="0"/>
                <a:ea typeface="Calibri" panose="020F0502020204030204" pitchFamily="34" charset="0"/>
                <a:cs typeface="Calibri" panose="020F0502020204030204" pitchFamily="34" charset="0"/>
              </a:rPr>
            </a:br>
            <a:r>
              <a:rPr lang="en-ZA" sz="5400" kern="100">
                <a:effectLst/>
                <a:latin typeface="Calibri" panose="020F0502020204030204" pitchFamily="34" charset="0"/>
                <a:ea typeface="Calibri" panose="020F0502020204030204" pitchFamily="34" charset="0"/>
                <a:cs typeface="Calibri" panose="020F0502020204030204" pitchFamily="34" charset="0"/>
              </a:rPr>
              <a:t>All about You</a:t>
            </a:r>
            <a:endParaRPr lang="en-ZA"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012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371600"/>
            <a:ext cx="8534400" cy="4724400"/>
          </a:xfrm>
        </p:spPr>
        <p:txBody>
          <a:bodyPr>
            <a:normAutofit/>
          </a:bodyPr>
          <a:lstStyle/>
          <a:p>
            <a:r>
              <a:rPr lang="en-US" sz="5400" dirty="0" err="1">
                <a:solidFill>
                  <a:schemeClr val="tx1"/>
                </a:solidFill>
              </a:rPr>
              <a:t>Dra</a:t>
            </a:r>
            <a:r>
              <a:rPr lang="en-US" sz="5400" dirty="0">
                <a:solidFill>
                  <a:schemeClr val="tx1"/>
                </a:solidFill>
              </a:rPr>
              <a:t> die helm van </a:t>
            </a:r>
            <a:r>
              <a:rPr lang="en-US" sz="5400" dirty="0" err="1">
                <a:solidFill>
                  <a:schemeClr val="tx1"/>
                </a:solidFill>
              </a:rPr>
              <a:t>verlossing</a:t>
            </a:r>
            <a:r>
              <a:rPr lang="en-US" sz="5400" dirty="0">
                <a:solidFill>
                  <a:schemeClr val="tx1"/>
                </a:solidFill>
              </a:rPr>
              <a:t>.</a:t>
            </a:r>
          </a:p>
          <a:p>
            <a:r>
              <a:rPr lang="en-US" sz="5400" dirty="0">
                <a:solidFill>
                  <a:schemeClr val="tx1"/>
                </a:solidFill>
              </a:rPr>
              <a:t>Sit die </a:t>
            </a:r>
            <a:r>
              <a:rPr lang="en-US" sz="5400" dirty="0" err="1">
                <a:solidFill>
                  <a:schemeClr val="tx1"/>
                </a:solidFill>
              </a:rPr>
              <a:t>Waarheid</a:t>
            </a:r>
            <a:r>
              <a:rPr lang="en-US" sz="5400" dirty="0">
                <a:solidFill>
                  <a:schemeClr val="tx1"/>
                </a:solidFill>
              </a:rPr>
              <a:t> </a:t>
            </a:r>
            <a:r>
              <a:rPr lang="en-US" sz="5400" dirty="0" err="1">
                <a:solidFill>
                  <a:schemeClr val="tx1"/>
                </a:solidFill>
              </a:rPr>
              <a:t>om</a:t>
            </a:r>
            <a:r>
              <a:rPr lang="en-US" sz="5400" dirty="0">
                <a:solidFill>
                  <a:schemeClr val="tx1"/>
                </a:solidFill>
              </a:rPr>
              <a:t> </a:t>
            </a:r>
            <a:r>
              <a:rPr lang="en-US" sz="5400" dirty="0" err="1">
                <a:solidFill>
                  <a:schemeClr val="tx1"/>
                </a:solidFill>
              </a:rPr>
              <a:t>jou</a:t>
            </a:r>
            <a:r>
              <a:rPr lang="en-US" sz="5400" dirty="0">
                <a:solidFill>
                  <a:schemeClr val="tx1"/>
                </a:solidFill>
              </a:rPr>
              <a:t> </a:t>
            </a:r>
            <a:r>
              <a:rPr lang="en-US" sz="5400" dirty="0" err="1">
                <a:solidFill>
                  <a:schemeClr val="tx1"/>
                </a:solidFill>
              </a:rPr>
              <a:t>lyf</a:t>
            </a:r>
            <a:r>
              <a:rPr lang="en-US" sz="5400" dirty="0">
                <a:solidFill>
                  <a:schemeClr val="tx1"/>
                </a:solidFill>
              </a:rPr>
              <a:t>.</a:t>
            </a:r>
          </a:p>
          <a:p>
            <a:r>
              <a:rPr lang="en-US" sz="5400" dirty="0" err="1">
                <a:solidFill>
                  <a:schemeClr val="tx1"/>
                </a:solidFill>
              </a:rPr>
              <a:t>Gepantser</a:t>
            </a:r>
            <a:r>
              <a:rPr lang="en-US" sz="5400" dirty="0">
                <a:solidFill>
                  <a:schemeClr val="tx1"/>
                </a:solidFill>
              </a:rPr>
              <a:t> met </a:t>
            </a:r>
            <a:r>
              <a:rPr lang="en-US" sz="5400" dirty="0" err="1">
                <a:solidFill>
                  <a:schemeClr val="tx1"/>
                </a:solidFill>
              </a:rPr>
              <a:t>geregtigheid</a:t>
            </a:r>
            <a:endParaRPr lang="en-US" sz="5400" dirty="0">
              <a:solidFill>
                <a:schemeClr val="tx1"/>
              </a:solidFill>
            </a:endParaRPr>
          </a:p>
          <a:p>
            <a:r>
              <a:rPr lang="en-US" sz="5400" dirty="0">
                <a:solidFill>
                  <a:schemeClr val="tx1"/>
                </a:solidFill>
              </a:rPr>
              <a:t>en ‘n </a:t>
            </a:r>
            <a:r>
              <a:rPr lang="en-US" sz="5400" dirty="0" err="1">
                <a:solidFill>
                  <a:schemeClr val="tx1"/>
                </a:solidFill>
              </a:rPr>
              <a:t>skild</a:t>
            </a:r>
            <a:r>
              <a:rPr lang="en-US" sz="5400" dirty="0">
                <a:solidFill>
                  <a:schemeClr val="tx1"/>
                </a:solidFill>
              </a:rPr>
              <a:t> </a:t>
            </a:r>
            <a:r>
              <a:rPr lang="en-US" sz="5400" dirty="0" err="1">
                <a:solidFill>
                  <a:schemeClr val="tx1"/>
                </a:solidFill>
              </a:rPr>
              <a:t>wat</a:t>
            </a:r>
            <a:r>
              <a:rPr lang="en-US" sz="5400" dirty="0">
                <a:solidFill>
                  <a:schemeClr val="tx1"/>
                </a:solidFill>
              </a:rPr>
              <a:t> </a:t>
            </a:r>
            <a:r>
              <a:rPr lang="en-US" sz="5400" dirty="0" err="1">
                <a:solidFill>
                  <a:schemeClr val="tx1"/>
                </a:solidFill>
              </a:rPr>
              <a:t>vrees</a:t>
            </a:r>
            <a:r>
              <a:rPr lang="en-US" sz="5400" dirty="0">
                <a:solidFill>
                  <a:schemeClr val="tx1"/>
                </a:solidFill>
              </a:rPr>
              <a:t> </a:t>
            </a:r>
            <a:r>
              <a:rPr lang="en-US" sz="5400" dirty="0" err="1">
                <a:solidFill>
                  <a:schemeClr val="tx1"/>
                </a:solidFill>
              </a:rPr>
              <a:t>verdryf</a:t>
            </a:r>
            <a:r>
              <a:rPr lang="en-US" sz="5400" dirty="0">
                <a:solidFill>
                  <a:schemeClr val="tx1"/>
                </a:solidFill>
              </a:rPr>
              <a:t>.</a:t>
            </a:r>
          </a:p>
          <a:p>
            <a:endParaRPr lang="en-US" sz="4800" dirty="0">
              <a:solidFill>
                <a:schemeClr val="tx1"/>
              </a:solidFill>
            </a:endParaRPr>
          </a:p>
        </p:txBody>
      </p:sp>
    </p:spTree>
    <p:extLst>
      <p:ext uri="{BB962C8B-B14F-4D97-AF65-F5344CB8AC3E}">
        <p14:creationId xmlns:p14="http://schemas.microsoft.com/office/powerpoint/2010/main" val="2513861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5630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BE3ED-7D6C-330C-B602-0C2EC77508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8EF13F-30C5-C6AB-7EE2-DCE83BB38272}"/>
              </a:ext>
            </a:extLst>
          </p:cNvPr>
          <p:cNvSpPr>
            <a:spLocks noGrp="1"/>
          </p:cNvSpPr>
          <p:nvPr>
            <p:ph type="title"/>
          </p:nvPr>
        </p:nvSpPr>
        <p:spPr>
          <a:xfrm>
            <a:off x="0" y="0"/>
            <a:ext cx="9144000" cy="6858000"/>
          </a:xfrm>
        </p:spPr>
        <p:txBody>
          <a:bodyPr/>
          <a:lstStyle/>
          <a:p>
            <a:r>
              <a:rPr lang="af-ZA" b="1" u="sng" dirty="0"/>
              <a:t>Luk. 2:8-20</a:t>
            </a:r>
            <a:r>
              <a:rPr lang="af-ZA" b="1" dirty="0"/>
              <a:t>	</a:t>
            </a:r>
            <a:br>
              <a:rPr lang="af-ZA" b="1" dirty="0"/>
            </a:br>
            <a:br>
              <a:rPr lang="af-ZA" b="1" dirty="0"/>
            </a:br>
            <a:r>
              <a:rPr lang="af-ZA" b="1" dirty="0"/>
              <a:t>Die vreugde van Betlehem</a:t>
            </a:r>
            <a:endParaRPr lang="en-US" dirty="0"/>
          </a:p>
        </p:txBody>
      </p:sp>
    </p:spTree>
    <p:extLst>
      <p:ext uri="{BB962C8B-B14F-4D97-AF65-F5344CB8AC3E}">
        <p14:creationId xmlns:p14="http://schemas.microsoft.com/office/powerpoint/2010/main" val="2110667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373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1149D2-4222-14A0-6D0C-BC01C5E2D2E2}"/>
              </a:ext>
            </a:extLst>
          </p:cNvPr>
          <p:cNvPicPr>
            <a:picLocks noChangeAspect="1"/>
          </p:cNvPicPr>
          <p:nvPr/>
        </p:nvPicPr>
        <p:blipFill>
          <a:blip r:embed="rId2"/>
          <a:stretch>
            <a:fillRect/>
          </a:stretch>
        </p:blipFill>
        <p:spPr>
          <a:xfrm>
            <a:off x="0" y="0"/>
            <a:ext cx="9144000" cy="6858000"/>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EEA99870-6FA9-0CBB-A24A-058F08DBE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15" y="1800225"/>
            <a:ext cx="7881169" cy="1628775"/>
          </a:xfrm>
          <a:prstGeom prst="rect">
            <a:avLst/>
          </a:prstGeom>
        </p:spPr>
      </p:pic>
      <p:sp>
        <p:nvSpPr>
          <p:cNvPr id="2" name="TextBox 1">
            <a:extLst>
              <a:ext uri="{FF2B5EF4-FFF2-40B4-BE49-F238E27FC236}">
                <a16:creationId xmlns:a16="http://schemas.microsoft.com/office/drawing/2014/main" id="{B5761888-62AD-6F3E-2FD9-A24ED4B59B8D}"/>
              </a:ext>
            </a:extLst>
          </p:cNvPr>
          <p:cNvSpPr txBox="1"/>
          <p:nvPr/>
        </p:nvSpPr>
        <p:spPr>
          <a:xfrm>
            <a:off x="2834632" y="4118722"/>
            <a:ext cx="347473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8A61DD"/>
                </a:solidFill>
                <a:effectLst/>
                <a:uLnTx/>
                <a:uFillTx/>
                <a:latin typeface="Bodoni MT Black" panose="02070A03080606020203" pitchFamily="18" charset="0"/>
                <a:ea typeface="+mn-ea"/>
                <a:cs typeface="+mn-cs"/>
              </a:rPr>
              <a:t>2025</a:t>
            </a:r>
            <a:endParaRPr kumimoji="0" lang="en-ZA" sz="1800" b="1" i="0" u="none" strike="noStrike" kern="1200" cap="none" spc="0" normalizeH="0" baseline="0" noProof="0" dirty="0">
              <a:ln>
                <a:noFill/>
              </a:ln>
              <a:solidFill>
                <a:srgbClr val="8A61DD"/>
              </a:solidFill>
              <a:effectLst/>
              <a:uLnTx/>
              <a:uFillTx/>
              <a:latin typeface="Bodoni MT Black" panose="02070A03080606020203" pitchFamily="18" charset="0"/>
              <a:ea typeface="+mn-ea"/>
              <a:cs typeface="+mn-cs"/>
            </a:endParaRPr>
          </a:p>
        </p:txBody>
      </p:sp>
    </p:spTree>
    <p:extLst>
      <p:ext uri="{BB962C8B-B14F-4D97-AF65-F5344CB8AC3E}">
        <p14:creationId xmlns:p14="http://schemas.microsoft.com/office/powerpoint/2010/main" val="36498758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91CA4C2-07F6-8A0B-309D-5C0D6FB90368}"/>
              </a:ext>
            </a:extLst>
          </p:cNvPr>
          <p:cNvPicPr>
            <a:picLocks noChangeAspect="1"/>
          </p:cNvPicPr>
          <p:nvPr/>
        </p:nvPicPr>
        <p:blipFill>
          <a:blip r:embed="rId2"/>
          <a:stretch>
            <a:fillRect/>
          </a:stretch>
        </p:blipFill>
        <p:spPr>
          <a:xfrm>
            <a:off x="0" y="0"/>
            <a:ext cx="9144000" cy="1398494"/>
          </a:xfrm>
          <a:prstGeom prst="rect">
            <a:avLst/>
          </a:prstGeom>
        </p:spPr>
      </p:pic>
      <p:sp>
        <p:nvSpPr>
          <p:cNvPr id="2" name="Title 1">
            <a:extLst>
              <a:ext uri="{FF2B5EF4-FFF2-40B4-BE49-F238E27FC236}">
                <a16:creationId xmlns:a16="http://schemas.microsoft.com/office/drawing/2014/main" id="{98EDCCB4-EDEC-5127-052F-8034513B5DAF}"/>
              </a:ext>
            </a:extLst>
          </p:cNvPr>
          <p:cNvSpPr>
            <a:spLocks noGrp="1"/>
          </p:cNvSpPr>
          <p:nvPr>
            <p:ph type="title"/>
          </p:nvPr>
        </p:nvSpPr>
        <p:spPr>
          <a:xfrm>
            <a:off x="628650" y="182562"/>
            <a:ext cx="7886700" cy="1051298"/>
          </a:xfrm>
        </p:spPr>
        <p:txBody>
          <a:bodyPr/>
          <a:lstStyle/>
          <a:p>
            <a:r>
              <a:rPr lang="af-ZA" b="1" noProof="0" dirty="0">
                <a:latin typeface="Book Antiqua" panose="02040602050305030304" pitchFamily="18" charset="0"/>
              </a:rPr>
              <a:t>Geopende Deure - 2025</a:t>
            </a:r>
          </a:p>
        </p:txBody>
      </p:sp>
      <p:sp>
        <p:nvSpPr>
          <p:cNvPr id="3" name="Content Placeholder 2">
            <a:extLst>
              <a:ext uri="{FF2B5EF4-FFF2-40B4-BE49-F238E27FC236}">
                <a16:creationId xmlns:a16="http://schemas.microsoft.com/office/drawing/2014/main" id="{48747FC4-40FB-5174-3168-A77474A6B0AC}"/>
              </a:ext>
            </a:extLst>
          </p:cNvPr>
          <p:cNvSpPr>
            <a:spLocks noGrp="1"/>
          </p:cNvSpPr>
          <p:nvPr>
            <p:ph idx="1"/>
          </p:nvPr>
        </p:nvSpPr>
        <p:spPr>
          <a:xfrm>
            <a:off x="448235" y="1631576"/>
            <a:ext cx="8301318" cy="4948518"/>
          </a:xfrm>
        </p:spPr>
        <p:txBody>
          <a:bodyPr>
            <a:normAutofit fontScale="85000" lnSpcReduction="20000"/>
          </a:bodyPr>
          <a:lstStyle/>
          <a:p>
            <a:pPr>
              <a:lnSpc>
                <a:spcPct val="110000"/>
              </a:lnSpc>
            </a:pPr>
            <a:r>
              <a:rPr lang="af-ZA" sz="3200" noProof="0" dirty="0"/>
              <a:t>Tema vir 2025:</a:t>
            </a:r>
          </a:p>
          <a:p>
            <a:pPr marL="0" indent="0">
              <a:lnSpc>
                <a:spcPct val="110000"/>
              </a:lnSpc>
              <a:buNone/>
            </a:pPr>
            <a:r>
              <a:rPr lang="af-ZA" sz="3200" dirty="0"/>
              <a:t>	</a:t>
            </a:r>
            <a:r>
              <a:rPr lang="af-ZA" sz="3200" noProof="0" dirty="0"/>
              <a:t>WAAG OM TE DEEL – </a:t>
            </a:r>
            <a:r>
              <a:rPr lang="en-ZA" sz="3200" i="1" noProof="0" dirty="0"/>
              <a:t>“Dare to Share”</a:t>
            </a:r>
            <a:endParaRPr lang="af-ZA" sz="3200" i="1" noProof="0" dirty="0"/>
          </a:p>
          <a:p>
            <a:pPr marL="0" indent="0">
              <a:lnSpc>
                <a:spcPct val="110000"/>
              </a:lnSpc>
              <a:buNone/>
            </a:pPr>
            <a:endParaRPr lang="af-ZA" sz="3200" i="1" dirty="0"/>
          </a:p>
          <a:p>
            <a:pPr marL="0" indent="0">
              <a:lnSpc>
                <a:spcPct val="120000"/>
              </a:lnSpc>
              <a:buNone/>
            </a:pPr>
            <a:r>
              <a:rPr lang="nl-NL" sz="3300" dirty="0"/>
              <a:t>Sou jy dit waag om die Evangelie te deel, wetende wat dit jou kan kos?</a:t>
            </a:r>
            <a:endParaRPr lang="af-ZA" sz="3300" i="1" dirty="0"/>
          </a:p>
          <a:p>
            <a:pPr marL="0" indent="0">
              <a:lnSpc>
                <a:spcPct val="120000"/>
              </a:lnSpc>
              <a:buNone/>
            </a:pPr>
            <a:r>
              <a:rPr lang="nl-NL" sz="3300" dirty="0"/>
              <a:t>Johannes 1:4  “Die lig skyn in die duisternis, en die duisternis het dit nie oorwin nie.”</a:t>
            </a:r>
          </a:p>
          <a:p>
            <a:pPr marL="0" indent="0">
              <a:lnSpc>
                <a:spcPct val="120000"/>
              </a:lnSpc>
              <a:buNone/>
            </a:pPr>
            <a:r>
              <a:rPr lang="nl-NL" sz="3300" dirty="0"/>
              <a:t>Wanneer gelowiges dit waag, selfs in die donkerste plekke, kan die lig van Christus skyn, en die Koninkryk kan groei.</a:t>
            </a:r>
          </a:p>
          <a:p>
            <a:pPr marL="0" indent="0">
              <a:buNone/>
            </a:pPr>
            <a:endParaRPr lang="af-ZA" i="1" dirty="0"/>
          </a:p>
          <a:p>
            <a:pPr marL="0" indent="0">
              <a:buNone/>
            </a:pPr>
            <a:endParaRPr lang="af-ZA" i="1" noProof="0" dirty="0"/>
          </a:p>
          <a:p>
            <a:pPr marL="0" indent="0">
              <a:buNone/>
            </a:pPr>
            <a:endParaRPr lang="af-ZA" i="1" noProof="0" dirty="0"/>
          </a:p>
        </p:txBody>
      </p:sp>
    </p:spTree>
    <p:extLst>
      <p:ext uri="{BB962C8B-B14F-4D97-AF65-F5344CB8AC3E}">
        <p14:creationId xmlns:p14="http://schemas.microsoft.com/office/powerpoint/2010/main" val="4177714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DD0DB3-7846-1A88-1934-93429DE535D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D74867F-CBB5-FC45-4151-7E1BC078801C}"/>
              </a:ext>
            </a:extLst>
          </p:cNvPr>
          <p:cNvPicPr>
            <a:picLocks noChangeAspect="1"/>
          </p:cNvPicPr>
          <p:nvPr/>
        </p:nvPicPr>
        <p:blipFill>
          <a:blip r:embed="rId2"/>
          <a:stretch>
            <a:fillRect/>
          </a:stretch>
        </p:blipFill>
        <p:spPr>
          <a:xfrm>
            <a:off x="0" y="0"/>
            <a:ext cx="9144000" cy="1398494"/>
          </a:xfrm>
          <a:prstGeom prst="rect">
            <a:avLst/>
          </a:prstGeom>
        </p:spPr>
      </p:pic>
      <p:sp>
        <p:nvSpPr>
          <p:cNvPr id="2" name="Title 1">
            <a:extLst>
              <a:ext uri="{FF2B5EF4-FFF2-40B4-BE49-F238E27FC236}">
                <a16:creationId xmlns:a16="http://schemas.microsoft.com/office/drawing/2014/main" id="{9E0C6DCE-E334-A5E5-BF73-A6243077CA41}"/>
              </a:ext>
            </a:extLst>
          </p:cNvPr>
          <p:cNvSpPr>
            <a:spLocks noGrp="1"/>
          </p:cNvSpPr>
          <p:nvPr>
            <p:ph type="title"/>
          </p:nvPr>
        </p:nvSpPr>
        <p:spPr>
          <a:xfrm>
            <a:off x="628650" y="182562"/>
            <a:ext cx="7886700" cy="1051298"/>
          </a:xfrm>
        </p:spPr>
        <p:txBody>
          <a:bodyPr/>
          <a:lstStyle/>
          <a:p>
            <a:r>
              <a:rPr lang="af-ZA" b="1" noProof="0" dirty="0">
                <a:latin typeface="Book Antiqua" panose="02040602050305030304" pitchFamily="18" charset="0"/>
              </a:rPr>
              <a:t>Geopende Deure - 2025</a:t>
            </a:r>
          </a:p>
        </p:txBody>
      </p:sp>
      <p:sp>
        <p:nvSpPr>
          <p:cNvPr id="3" name="Content Placeholder 2">
            <a:extLst>
              <a:ext uri="{FF2B5EF4-FFF2-40B4-BE49-F238E27FC236}">
                <a16:creationId xmlns:a16="http://schemas.microsoft.com/office/drawing/2014/main" id="{40196FD2-30DD-C2EB-BCAB-1ACD6BAF5F78}"/>
              </a:ext>
            </a:extLst>
          </p:cNvPr>
          <p:cNvSpPr>
            <a:spLocks noGrp="1"/>
          </p:cNvSpPr>
          <p:nvPr>
            <p:ph idx="1"/>
          </p:nvPr>
        </p:nvSpPr>
        <p:spPr>
          <a:xfrm>
            <a:off x="448235" y="1631576"/>
            <a:ext cx="8301318" cy="4948518"/>
          </a:xfrm>
        </p:spPr>
        <p:txBody>
          <a:bodyPr>
            <a:normAutofit/>
          </a:bodyPr>
          <a:lstStyle/>
          <a:p>
            <a:pPr marL="0" indent="0" algn="ctr">
              <a:lnSpc>
                <a:spcPct val="100000"/>
              </a:lnSpc>
              <a:buNone/>
            </a:pPr>
            <a:r>
              <a:rPr lang="af-ZA" sz="3200" noProof="0" dirty="0"/>
              <a:t>Wêreldwaarnemingslys 2025</a:t>
            </a:r>
          </a:p>
          <a:p>
            <a:pPr marL="0" indent="0">
              <a:lnSpc>
                <a:spcPct val="110000"/>
              </a:lnSpc>
              <a:buNone/>
            </a:pPr>
            <a:r>
              <a:rPr lang="af-ZA" sz="3200" i="1" u="sng" noProof="0" dirty="0"/>
              <a:t>Top 10 lande wat die meeste vervolging ervaar</a:t>
            </a:r>
            <a:r>
              <a:rPr lang="af-ZA" sz="3200" noProof="0" dirty="0"/>
              <a:t>:</a:t>
            </a:r>
          </a:p>
          <a:p>
            <a:pPr marL="0" indent="0">
              <a:lnSpc>
                <a:spcPct val="110000"/>
              </a:lnSpc>
              <a:buNone/>
            </a:pPr>
            <a:endParaRPr lang="af-ZA" sz="3200" i="1" dirty="0"/>
          </a:p>
          <a:p>
            <a:pPr>
              <a:lnSpc>
                <a:spcPct val="110000"/>
              </a:lnSpc>
            </a:pPr>
            <a:endParaRPr lang="af-ZA" sz="3200" noProof="0" dirty="0"/>
          </a:p>
          <a:p>
            <a:pPr marL="0" indent="0">
              <a:buNone/>
            </a:pPr>
            <a:endParaRPr lang="af-ZA" i="1" noProof="0" dirty="0"/>
          </a:p>
          <a:p>
            <a:pPr marL="0" indent="0">
              <a:buNone/>
            </a:pPr>
            <a:endParaRPr lang="af-ZA" i="1" noProof="0" dirty="0"/>
          </a:p>
        </p:txBody>
      </p:sp>
      <p:graphicFrame>
        <p:nvGraphicFramePr>
          <p:cNvPr id="4" name="Table 3">
            <a:extLst>
              <a:ext uri="{FF2B5EF4-FFF2-40B4-BE49-F238E27FC236}">
                <a16:creationId xmlns:a16="http://schemas.microsoft.com/office/drawing/2014/main" id="{9DAD5BA2-6B92-6286-DD6E-A02C2232CE79}"/>
              </a:ext>
            </a:extLst>
          </p:cNvPr>
          <p:cNvGraphicFramePr>
            <a:graphicFrameLocks noGrp="1"/>
          </p:cNvGraphicFramePr>
          <p:nvPr/>
        </p:nvGraphicFramePr>
        <p:xfrm>
          <a:off x="448235" y="3110752"/>
          <a:ext cx="8301318" cy="3316940"/>
        </p:xfrm>
        <a:graphic>
          <a:graphicData uri="http://schemas.openxmlformats.org/drawingml/2006/table">
            <a:tbl>
              <a:tblPr firstRow="1" bandRow="1">
                <a:tableStyleId>{5C22544A-7EE6-4342-B048-85BDC9FD1C3A}</a:tableStyleId>
              </a:tblPr>
              <a:tblGrid>
                <a:gridCol w="4150659">
                  <a:extLst>
                    <a:ext uri="{9D8B030D-6E8A-4147-A177-3AD203B41FA5}">
                      <a16:colId xmlns:a16="http://schemas.microsoft.com/office/drawing/2014/main" val="1020389015"/>
                    </a:ext>
                  </a:extLst>
                </a:gridCol>
                <a:gridCol w="4150659">
                  <a:extLst>
                    <a:ext uri="{9D8B030D-6E8A-4147-A177-3AD203B41FA5}">
                      <a16:colId xmlns:a16="http://schemas.microsoft.com/office/drawing/2014/main" val="1249592292"/>
                    </a:ext>
                  </a:extLst>
                </a:gridCol>
              </a:tblGrid>
              <a:tr h="663388">
                <a:tc>
                  <a:txBody>
                    <a:bodyPr/>
                    <a:lstStyle/>
                    <a:p>
                      <a:pPr marL="0" indent="0">
                        <a:buFont typeface="+mj-lt"/>
                        <a:buNone/>
                      </a:pPr>
                      <a:r>
                        <a:rPr lang="af-ZA" sz="3200" b="0" noProof="0" dirty="0">
                          <a:solidFill>
                            <a:schemeClr val="tx1"/>
                          </a:solidFill>
                          <a:latin typeface="+mn-lt"/>
                        </a:rPr>
                        <a:t>1. Noord-Korea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af-ZA" sz="3200" b="0" noProof="0" dirty="0">
                          <a:solidFill>
                            <a:schemeClr val="tx1"/>
                          </a:solidFill>
                          <a:latin typeface="+mn-lt"/>
                        </a:rPr>
                        <a:t>6. Eritrea (4)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7554834"/>
                  </a:ext>
                </a:extLst>
              </a:tr>
              <a:tr h="663388">
                <a:tc>
                  <a:txBody>
                    <a:bodyPr/>
                    <a:lstStyle/>
                    <a:p>
                      <a:r>
                        <a:rPr lang="af-ZA" sz="3200" b="0" noProof="0" dirty="0">
                          <a:solidFill>
                            <a:schemeClr val="tx1"/>
                          </a:solidFill>
                          <a:latin typeface="+mn-lt"/>
                        </a:rPr>
                        <a:t>2. Somalië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af-ZA" sz="3200" b="0" noProof="0" dirty="0">
                          <a:solidFill>
                            <a:schemeClr val="tx1"/>
                          </a:solidFill>
                          <a:latin typeface="+mn-lt"/>
                        </a:rPr>
                        <a:t>7. Nigerië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586157"/>
                  </a:ext>
                </a:extLst>
              </a:tr>
              <a:tr h="663388">
                <a:tc>
                  <a:txBody>
                    <a:bodyPr/>
                    <a:lstStyle/>
                    <a:p>
                      <a:r>
                        <a:rPr lang="af-ZA" sz="3200" b="0" noProof="0" dirty="0">
                          <a:solidFill>
                            <a:schemeClr val="tx1"/>
                          </a:solidFill>
                          <a:latin typeface="+mn-lt"/>
                        </a:rPr>
                        <a:t>3. Jemen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af-ZA" sz="3200" b="0" noProof="0" dirty="0">
                          <a:solidFill>
                            <a:schemeClr val="tx1"/>
                          </a:solidFill>
                          <a:latin typeface="+mn-lt"/>
                        </a:rPr>
                        <a:t>8. Pakistan (7)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845327"/>
                  </a:ext>
                </a:extLst>
              </a:tr>
              <a:tr h="663388">
                <a:tc>
                  <a:txBody>
                    <a:bodyPr/>
                    <a:lstStyle/>
                    <a:p>
                      <a:r>
                        <a:rPr lang="af-ZA" sz="3200" b="0" noProof="0" dirty="0">
                          <a:solidFill>
                            <a:schemeClr val="tx1"/>
                          </a:solidFill>
                          <a:latin typeface="+mn-lt"/>
                        </a:rPr>
                        <a:t>4. Libië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af-ZA" sz="3200" b="0" noProof="0" dirty="0">
                          <a:solidFill>
                            <a:schemeClr val="tx1"/>
                          </a:solidFill>
                          <a:latin typeface="+mn-lt"/>
                        </a:rPr>
                        <a:t>9. Iran (9)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652143"/>
                  </a:ext>
                </a:extLst>
              </a:tr>
              <a:tr h="663388">
                <a:tc>
                  <a:txBody>
                    <a:bodyPr/>
                    <a:lstStyle/>
                    <a:p>
                      <a:r>
                        <a:rPr lang="af-ZA" sz="3200" b="0" noProof="0" dirty="0">
                          <a:solidFill>
                            <a:schemeClr val="tx1"/>
                          </a:solidFill>
                          <a:latin typeface="+mn-lt"/>
                        </a:rPr>
                        <a:t>5. Soedan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af-ZA" sz="3200" b="0" noProof="0" dirty="0">
                          <a:solidFill>
                            <a:schemeClr val="tx1"/>
                          </a:solidFill>
                          <a:latin typeface="+mn-lt"/>
                        </a:rPr>
                        <a:t>10. Afganistan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5820599"/>
                  </a:ext>
                </a:extLst>
              </a:tr>
            </a:tbl>
          </a:graphicData>
        </a:graphic>
      </p:graphicFrame>
    </p:spTree>
    <p:extLst>
      <p:ext uri="{BB962C8B-B14F-4D97-AF65-F5344CB8AC3E}">
        <p14:creationId xmlns:p14="http://schemas.microsoft.com/office/powerpoint/2010/main" val="30627578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BEA1ED-3371-F3BB-2C52-E627FA61219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90B789E-34F0-58EA-ABB4-7AD6E3471E6D}"/>
              </a:ext>
            </a:extLst>
          </p:cNvPr>
          <p:cNvPicPr>
            <a:picLocks noChangeAspect="1"/>
          </p:cNvPicPr>
          <p:nvPr/>
        </p:nvPicPr>
        <p:blipFill>
          <a:blip r:embed="rId2"/>
          <a:stretch>
            <a:fillRect/>
          </a:stretch>
        </p:blipFill>
        <p:spPr>
          <a:xfrm>
            <a:off x="0" y="0"/>
            <a:ext cx="9144000" cy="1398494"/>
          </a:xfrm>
          <a:prstGeom prst="rect">
            <a:avLst/>
          </a:prstGeom>
        </p:spPr>
      </p:pic>
      <p:sp>
        <p:nvSpPr>
          <p:cNvPr id="2" name="Title 1">
            <a:extLst>
              <a:ext uri="{FF2B5EF4-FFF2-40B4-BE49-F238E27FC236}">
                <a16:creationId xmlns:a16="http://schemas.microsoft.com/office/drawing/2014/main" id="{911462BB-CDBB-ABEC-3FA1-DB085B55EBF6}"/>
              </a:ext>
            </a:extLst>
          </p:cNvPr>
          <p:cNvSpPr>
            <a:spLocks noGrp="1"/>
          </p:cNvSpPr>
          <p:nvPr>
            <p:ph type="title"/>
          </p:nvPr>
        </p:nvSpPr>
        <p:spPr>
          <a:xfrm>
            <a:off x="628650" y="182562"/>
            <a:ext cx="7886700" cy="1051298"/>
          </a:xfrm>
        </p:spPr>
        <p:txBody>
          <a:bodyPr/>
          <a:lstStyle/>
          <a:p>
            <a:r>
              <a:rPr lang="af-ZA" b="1" noProof="0" dirty="0">
                <a:latin typeface="Book Antiqua" panose="02040602050305030304" pitchFamily="18" charset="0"/>
              </a:rPr>
              <a:t>Waarvoor kan ons Bid</a:t>
            </a:r>
          </a:p>
        </p:txBody>
      </p:sp>
      <p:sp>
        <p:nvSpPr>
          <p:cNvPr id="3" name="Content Placeholder 2">
            <a:extLst>
              <a:ext uri="{FF2B5EF4-FFF2-40B4-BE49-F238E27FC236}">
                <a16:creationId xmlns:a16="http://schemas.microsoft.com/office/drawing/2014/main" id="{E2EB12CA-9B63-6B22-8580-1B603114B1E4}"/>
              </a:ext>
            </a:extLst>
          </p:cNvPr>
          <p:cNvSpPr>
            <a:spLocks noGrp="1"/>
          </p:cNvSpPr>
          <p:nvPr>
            <p:ph idx="1"/>
          </p:nvPr>
        </p:nvSpPr>
        <p:spPr>
          <a:xfrm>
            <a:off x="448235" y="1631576"/>
            <a:ext cx="8301318" cy="4948518"/>
          </a:xfrm>
        </p:spPr>
        <p:txBody>
          <a:bodyPr>
            <a:normAutofit lnSpcReduction="10000"/>
          </a:bodyPr>
          <a:lstStyle/>
          <a:p>
            <a:pPr>
              <a:lnSpc>
                <a:spcPct val="107000"/>
              </a:lnSpc>
            </a:pPr>
            <a:r>
              <a:rPr lang="nl-NL" noProof="0" dirty="0"/>
              <a:t>Bid in hierdie nuwe jaar dat God Christene sal help om sy lig, te midde van die duisternis, te sien en dat hulle sterk sal staan in hul geloof, ten spyte van hul omstandighede.</a:t>
            </a:r>
          </a:p>
          <a:p>
            <a:pPr>
              <a:lnSpc>
                <a:spcPct val="107000"/>
              </a:lnSpc>
            </a:pPr>
            <a:r>
              <a:rPr lang="nl-NL" noProof="0" dirty="0"/>
              <a:t>Vra God om vir ons broers en susters geleenthede te gee om veilig bymekaar te kom, Bybel te lees en saam met ander Christene te kan aanbid.</a:t>
            </a:r>
          </a:p>
          <a:p>
            <a:pPr>
              <a:lnSpc>
                <a:spcPct val="107000"/>
              </a:lnSpc>
            </a:pPr>
            <a:r>
              <a:rPr lang="nl-NL" noProof="0" dirty="0"/>
              <a:t>Dank God vir bedienings in skuilhuise, waar gelowiges Jesus kan ontmoet, waar hulle meer kan leer oor wat dit beteken om Jesus te volg, en waar hulle ondersteun en versterk kan word.</a:t>
            </a:r>
            <a:endParaRPr lang="af-ZA" noProof="0" dirty="0"/>
          </a:p>
        </p:txBody>
      </p:sp>
    </p:spTree>
    <p:extLst>
      <p:ext uri="{BB962C8B-B14F-4D97-AF65-F5344CB8AC3E}">
        <p14:creationId xmlns:p14="http://schemas.microsoft.com/office/powerpoint/2010/main" val="28449625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980"/>
            <a:ext cx="8229600" cy="4776019"/>
          </a:xfrm>
        </p:spPr>
        <p:txBody>
          <a:bodyPr/>
          <a:lstStyle/>
          <a:p>
            <a:r>
              <a:rPr lang="af-ZA" sz="5400" dirty="0"/>
              <a:t>Hier is ek, o Heer</a:t>
            </a:r>
            <a:br>
              <a:rPr lang="en-US" sz="5400" dirty="0"/>
            </a:br>
            <a:r>
              <a:rPr lang="af-ZA" sz="5400" dirty="0"/>
              <a:t>Om meer van U te leer</a:t>
            </a:r>
            <a:br>
              <a:rPr lang="en-US" sz="5400" dirty="0"/>
            </a:br>
            <a:r>
              <a:rPr lang="af-ZA" sz="5400" dirty="0"/>
              <a:t>Hier is ek, o Heer</a:t>
            </a:r>
            <a:br>
              <a:rPr lang="en-US" sz="5400" dirty="0"/>
            </a:br>
            <a:r>
              <a:rPr lang="af-ZA" sz="5400" dirty="0"/>
              <a:t>Ek wil graag soos U wees		x2</a:t>
            </a:r>
            <a:endParaRPr lang="en-US" dirty="0"/>
          </a:p>
        </p:txBody>
      </p:sp>
      <p:sp>
        <p:nvSpPr>
          <p:cNvPr id="3" name="Title 1"/>
          <p:cNvSpPr txBox="1">
            <a:spLocks/>
          </p:cNvSpPr>
          <p:nvPr/>
        </p:nvSpPr>
        <p:spPr>
          <a:xfrm>
            <a:off x="0" y="0"/>
            <a:ext cx="9144000"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Tx/>
              <a:buFontTx/>
            </a:pPr>
            <a:r>
              <a:rPr lang="en-US" sz="6000" b="1" dirty="0"/>
              <a:t>S210   HIER IS EK, O HEER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af-ZA" sz="6000" dirty="0"/>
              <a:t>U is my Maker</a:t>
            </a:r>
            <a:br>
              <a:rPr lang="en-US" sz="6000" dirty="0"/>
            </a:br>
            <a:r>
              <a:rPr lang="af-ZA" sz="6000" dirty="0"/>
              <a:t>Ek is die klei</a:t>
            </a:r>
            <a:br>
              <a:rPr lang="en-US" sz="6000" dirty="0"/>
            </a:br>
            <a:r>
              <a:rPr lang="af-ZA" sz="6000" dirty="0"/>
              <a:t>Vorm my en maak my</a:t>
            </a:r>
            <a:br>
              <a:rPr lang="en-US" sz="6000" dirty="0"/>
            </a:br>
            <a:r>
              <a:rPr lang="af-ZA" sz="6000" dirty="0"/>
              <a:t>U weet wat’s goed vir my</a:t>
            </a:r>
            <a:endParaRPr lang="en-US" sz="5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af-ZA" sz="5400" dirty="0"/>
              <a:t>Hier is ek, o Heer</a:t>
            </a:r>
            <a:br>
              <a:rPr lang="en-US" sz="5400" dirty="0"/>
            </a:br>
            <a:r>
              <a:rPr lang="af-ZA" sz="5400" dirty="0"/>
              <a:t>Om meer van U te leer</a:t>
            </a:r>
            <a:br>
              <a:rPr lang="en-US" sz="5400" dirty="0"/>
            </a:br>
            <a:r>
              <a:rPr lang="af-ZA" sz="5400" dirty="0"/>
              <a:t>Hier is ek, o Heer</a:t>
            </a:r>
            <a:br>
              <a:rPr lang="en-US" sz="5400" dirty="0"/>
            </a:br>
            <a:r>
              <a:rPr lang="af-ZA" sz="5400" dirty="0"/>
              <a:t>Ek wil graag soos U wees</a:t>
            </a:r>
            <a:endParaRPr lang="en-US" sz="4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524000"/>
            <a:ext cx="8534400" cy="4724400"/>
          </a:xfrm>
        </p:spPr>
        <p:txBody>
          <a:bodyPr>
            <a:normAutofit/>
          </a:bodyPr>
          <a:lstStyle/>
          <a:p>
            <a:r>
              <a:rPr lang="en-US" sz="5400" dirty="0" err="1">
                <a:solidFill>
                  <a:schemeClr val="tx1"/>
                </a:solidFill>
              </a:rPr>
              <a:t>Verlustig</a:t>
            </a:r>
            <a:r>
              <a:rPr lang="en-US" sz="5400" dirty="0">
                <a:solidFill>
                  <a:schemeClr val="tx1"/>
                </a:solidFill>
              </a:rPr>
              <a:t> </a:t>
            </a:r>
            <a:r>
              <a:rPr lang="en-US" sz="5400" dirty="0" err="1">
                <a:solidFill>
                  <a:schemeClr val="tx1"/>
                </a:solidFill>
              </a:rPr>
              <a:t>jou</a:t>
            </a:r>
            <a:r>
              <a:rPr lang="en-US" sz="5400" dirty="0">
                <a:solidFill>
                  <a:schemeClr val="tx1"/>
                </a:solidFill>
              </a:rPr>
              <a:t> in </a:t>
            </a:r>
            <a:r>
              <a:rPr lang="en-US" sz="5400" dirty="0" err="1">
                <a:solidFill>
                  <a:schemeClr val="tx1"/>
                </a:solidFill>
              </a:rPr>
              <a:t>Hom</a:t>
            </a:r>
            <a:r>
              <a:rPr lang="en-US" sz="5400" dirty="0">
                <a:solidFill>
                  <a:schemeClr val="tx1"/>
                </a:solidFill>
              </a:rPr>
              <a:t> </a:t>
            </a:r>
          </a:p>
          <a:p>
            <a:r>
              <a:rPr lang="en-US" sz="5400" dirty="0">
                <a:solidFill>
                  <a:schemeClr val="tx1"/>
                </a:solidFill>
              </a:rPr>
              <a:t>en </a:t>
            </a:r>
            <a:r>
              <a:rPr lang="en-US" sz="5400" dirty="0" err="1">
                <a:solidFill>
                  <a:schemeClr val="tx1"/>
                </a:solidFill>
              </a:rPr>
              <a:t>Hy</a:t>
            </a:r>
            <a:r>
              <a:rPr lang="en-US" sz="5400" dirty="0">
                <a:solidFill>
                  <a:schemeClr val="tx1"/>
                </a:solidFill>
              </a:rPr>
              <a:t> </a:t>
            </a:r>
            <a:r>
              <a:rPr lang="en-US" sz="5400" dirty="0" err="1">
                <a:solidFill>
                  <a:schemeClr val="tx1"/>
                </a:solidFill>
              </a:rPr>
              <a:t>sal</a:t>
            </a:r>
            <a:r>
              <a:rPr lang="en-US" sz="5400" dirty="0">
                <a:solidFill>
                  <a:schemeClr val="tx1"/>
                </a:solidFill>
              </a:rPr>
              <a:t> </a:t>
            </a:r>
            <a:r>
              <a:rPr lang="en-US" sz="5400" dirty="0" err="1">
                <a:solidFill>
                  <a:schemeClr val="tx1"/>
                </a:solidFill>
              </a:rPr>
              <a:t>jou</a:t>
            </a:r>
            <a:r>
              <a:rPr lang="en-US" sz="5400" dirty="0">
                <a:solidFill>
                  <a:schemeClr val="tx1"/>
                </a:solidFill>
              </a:rPr>
              <a:t> gee</a:t>
            </a:r>
          </a:p>
          <a:p>
            <a:r>
              <a:rPr lang="en-US" sz="5400" dirty="0">
                <a:solidFill>
                  <a:schemeClr val="tx1"/>
                </a:solidFill>
              </a:rPr>
              <a:t>Die </a:t>
            </a:r>
            <a:r>
              <a:rPr lang="en-US" sz="5400" dirty="0" err="1">
                <a:solidFill>
                  <a:schemeClr val="tx1"/>
                </a:solidFill>
              </a:rPr>
              <a:t>begeertes</a:t>
            </a:r>
            <a:r>
              <a:rPr lang="en-US" sz="5400" dirty="0">
                <a:solidFill>
                  <a:schemeClr val="tx1"/>
                </a:solidFill>
              </a:rPr>
              <a:t> van </a:t>
            </a:r>
            <a:r>
              <a:rPr lang="en-US" sz="5400" dirty="0" err="1">
                <a:solidFill>
                  <a:schemeClr val="tx1"/>
                </a:solidFill>
              </a:rPr>
              <a:t>jou</a:t>
            </a:r>
            <a:r>
              <a:rPr lang="en-US" sz="5400" dirty="0">
                <a:solidFill>
                  <a:schemeClr val="tx1"/>
                </a:solidFill>
              </a:rPr>
              <a:t> hart, </a:t>
            </a:r>
            <a:r>
              <a:rPr lang="en-US" sz="5400" dirty="0" err="1">
                <a:solidFill>
                  <a:schemeClr val="tx1"/>
                </a:solidFill>
              </a:rPr>
              <a:t>verlustig</a:t>
            </a:r>
            <a:r>
              <a:rPr lang="en-US" sz="5400" dirty="0">
                <a:solidFill>
                  <a:schemeClr val="tx1"/>
                </a:solidFill>
              </a:rPr>
              <a:t> </a:t>
            </a:r>
            <a:r>
              <a:rPr lang="en-US" sz="5400" dirty="0" err="1">
                <a:solidFill>
                  <a:schemeClr val="tx1"/>
                </a:solidFill>
              </a:rPr>
              <a:t>jou</a:t>
            </a:r>
            <a:r>
              <a:rPr lang="en-US" sz="5400" dirty="0">
                <a:solidFill>
                  <a:schemeClr val="tx1"/>
                </a:solidFill>
              </a:rPr>
              <a:t> in </a:t>
            </a:r>
            <a:r>
              <a:rPr lang="en-US" sz="5400" dirty="0" err="1">
                <a:solidFill>
                  <a:schemeClr val="tx1"/>
                </a:solidFill>
              </a:rPr>
              <a:t>Hom</a:t>
            </a:r>
            <a:endParaRPr lang="en-US" sz="5400" dirty="0">
              <a:solidFill>
                <a:schemeClr val="tx1"/>
              </a:solidFill>
            </a:endParaRPr>
          </a:p>
          <a:p>
            <a:endParaRPr lang="en-US" sz="4800" dirty="0">
              <a:solidFill>
                <a:schemeClr val="tx1"/>
              </a:solidFill>
            </a:endParaRPr>
          </a:p>
        </p:txBody>
      </p:sp>
    </p:spTree>
    <p:extLst>
      <p:ext uri="{BB962C8B-B14F-4D97-AF65-F5344CB8AC3E}">
        <p14:creationId xmlns:p14="http://schemas.microsoft.com/office/powerpoint/2010/main" val="29126628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35510"/>
          </a:xfrm>
        </p:spPr>
        <p:txBody>
          <a:bodyPr>
            <a:noAutofit/>
          </a:bodyPr>
          <a:lstStyle/>
          <a:p>
            <a:r>
              <a:rPr lang="en-US" sz="6000" b="1" dirty="0"/>
              <a:t>A38 JESUS KONING JESUS</a:t>
            </a:r>
          </a:p>
        </p:txBody>
      </p:sp>
      <p:sp>
        <p:nvSpPr>
          <p:cNvPr id="3" name="Subtitle 2"/>
          <p:cNvSpPr>
            <a:spLocks noGrp="1"/>
          </p:cNvSpPr>
          <p:nvPr>
            <p:ph type="subTitle" idx="1"/>
          </p:nvPr>
        </p:nvSpPr>
        <p:spPr>
          <a:xfrm>
            <a:off x="0" y="1435510"/>
            <a:ext cx="9144000" cy="5422490"/>
          </a:xfrm>
        </p:spPr>
        <p:txBody>
          <a:bodyPr>
            <a:normAutofit lnSpcReduction="10000"/>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Jesus, Koning Jesus</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Geen</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ander</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naam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soos</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Jesus</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Ons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buig</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nou</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voor</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neer</a:t>
            </a:r>
            <a:endPar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aanbid</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U as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ons</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Koning</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ons</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Heer</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82A0-9BC2-49F7-5C00-37C788581663}"/>
              </a:ext>
            </a:extLst>
          </p:cNvPr>
          <p:cNvSpPr>
            <a:spLocks noGrp="1"/>
          </p:cNvSpPr>
          <p:nvPr>
            <p:ph type="title"/>
          </p:nvPr>
        </p:nvSpPr>
        <p:spPr>
          <a:xfrm>
            <a:off x="0" y="0"/>
            <a:ext cx="9144000" cy="6858000"/>
          </a:xfrm>
        </p:spPr>
        <p:txBody>
          <a:bodyPr>
            <a:norm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Jesus, Koning Jesus</a:t>
            </a:r>
            <a:b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Geen</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ander</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naam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soos</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Jesus</a:t>
            </a:r>
            <a:b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Ons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buig</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nou</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voor</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neer</a:t>
            </a:r>
            <a:b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aanbid</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U as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ons</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Koning</a:t>
            </a:r>
            <a:b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ons</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Heer</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75600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144000" cy="5943600"/>
          </a:xfrm>
        </p:spPr>
        <p:txBody>
          <a:bodyPr>
            <a:norm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Naam </a:t>
            </a:r>
            <a:r>
              <a:rPr lang="en-ZA" sz="54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bo</a:t>
            </a: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alle name</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Hoog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verhewe</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Heer</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Ons bring U al die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eer</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Opperheer</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Koning Jesus</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72178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BB2A9801-A444-E942-1137-81C7401CB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CC54D3-F7B7-C35D-C419-070583FAFFC6}"/>
              </a:ext>
            </a:extLst>
          </p:cNvPr>
          <p:cNvSpPr>
            <a:spLocks noGrp="1"/>
          </p:cNvSpPr>
          <p:nvPr>
            <p:ph type="title"/>
          </p:nvPr>
        </p:nvSpPr>
        <p:spPr>
          <a:xfrm>
            <a:off x="0" y="0"/>
            <a:ext cx="9144000" cy="6858000"/>
          </a:xfrm>
        </p:spPr>
        <p:txBody>
          <a:bodyPr>
            <a:norm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Jesus, Koning Jesus</a:t>
            </a:r>
            <a:b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Geen</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ander</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naam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soos</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Jesus</a:t>
            </a:r>
            <a:b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Ons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buig</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nou</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voor</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neer</a:t>
            </a:r>
            <a:b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aanbid</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U as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ons</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Koning</a:t>
            </a:r>
            <a:b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ons</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Heer</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87329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7CE4F310-F538-8788-282D-5862E4D80ED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D89B219-0943-E6E9-5EA0-34D0E3798AE0}"/>
              </a:ext>
            </a:extLst>
          </p:cNvPr>
          <p:cNvSpPr>
            <a:spLocks noGrp="1"/>
          </p:cNvSpPr>
          <p:nvPr>
            <p:ph type="subTitle" idx="1"/>
          </p:nvPr>
        </p:nvSpPr>
        <p:spPr>
          <a:xfrm>
            <a:off x="0" y="914400"/>
            <a:ext cx="9144000" cy="5943600"/>
          </a:xfrm>
        </p:spPr>
        <p:txBody>
          <a:bodyPr>
            <a:norm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Naam </a:t>
            </a:r>
            <a:r>
              <a:rPr lang="en-ZA" sz="54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bo</a:t>
            </a: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alle name</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Hoog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verhewe</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Heer</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Ons bring U al die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eer</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Opperheer</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Koning Jesus</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77470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DC2C3F95-E55D-E56E-4747-C80C1944095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753931A-B471-4A15-374E-4E9AFCBAEAEA}"/>
              </a:ext>
            </a:extLst>
          </p:cNvPr>
          <p:cNvSpPr>
            <a:spLocks noGrp="1"/>
          </p:cNvSpPr>
          <p:nvPr>
            <p:ph type="subTitle" idx="1"/>
          </p:nvPr>
        </p:nvSpPr>
        <p:spPr>
          <a:xfrm>
            <a:off x="0" y="914400"/>
            <a:ext cx="9144000" cy="5943600"/>
          </a:xfrm>
        </p:spPr>
        <p:txBody>
          <a:bodyPr>
            <a:norm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Jesus</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Jesus</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Jesus</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Koning Jesus</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2870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5870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r>
              <a:rPr lang="af-ZA" b="1" u="sng" dirty="0"/>
              <a:t>Luk. 2:8-20</a:t>
            </a:r>
            <a:r>
              <a:rPr lang="af-ZA" b="1" dirty="0"/>
              <a:t>	</a:t>
            </a:r>
            <a:br>
              <a:rPr lang="af-ZA" b="1" dirty="0"/>
            </a:br>
            <a:br>
              <a:rPr lang="af-ZA" b="1" dirty="0"/>
            </a:br>
            <a:r>
              <a:rPr lang="af-ZA" b="1" dirty="0"/>
              <a:t>Die vreugde van Betlehem</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r>
              <a:rPr lang="af-ZA" b="1" dirty="0">
                <a:solidFill>
                  <a:srgbClr val="00B050"/>
                </a:solidFill>
              </a:rPr>
              <a:t>Joh. 17:9</a:t>
            </a:r>
            <a:br>
              <a:rPr lang="af-ZA" b="1" dirty="0"/>
            </a:br>
            <a:br>
              <a:rPr lang="af-ZA" b="1" dirty="0"/>
            </a:br>
            <a:r>
              <a:rPr lang="af-ZA" i="1" dirty="0"/>
              <a:t>“Ek bid vir hulle. </a:t>
            </a:r>
            <a:br>
              <a:rPr lang="af-ZA" i="1" dirty="0"/>
            </a:br>
            <a:r>
              <a:rPr lang="af-ZA" i="1" dirty="0"/>
              <a:t>Ek bid nie vir die wêreld nie </a:t>
            </a:r>
            <a:br>
              <a:rPr lang="af-ZA" i="1" dirty="0"/>
            </a:br>
            <a:r>
              <a:rPr lang="af-ZA" i="1" dirty="0"/>
              <a:t>maar vir dié wat U My gegee het, omdat hulle aan U behoort.”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00200"/>
            <a:ext cx="9144000" cy="5257800"/>
          </a:xfrm>
        </p:spPr>
        <p:txBody>
          <a:bodyPr>
            <a:noAutofit/>
          </a:bodyPr>
          <a:lstStyle/>
          <a:p>
            <a:r>
              <a:rPr lang="en-US" sz="5400" dirty="0" err="1">
                <a:solidFill>
                  <a:schemeClr val="tx1"/>
                </a:solidFill>
              </a:rPr>
              <a:t>Staan</a:t>
            </a:r>
            <a:r>
              <a:rPr lang="en-US" sz="5400" dirty="0">
                <a:solidFill>
                  <a:schemeClr val="tx1"/>
                </a:solidFill>
              </a:rPr>
              <a:t> vas in die </a:t>
            </a:r>
          </a:p>
          <a:p>
            <a:r>
              <a:rPr lang="en-US" sz="5400" dirty="0" err="1">
                <a:solidFill>
                  <a:schemeClr val="tx1"/>
                </a:solidFill>
              </a:rPr>
              <a:t>Woord</a:t>
            </a:r>
            <a:r>
              <a:rPr lang="en-US" sz="5400" dirty="0">
                <a:solidFill>
                  <a:schemeClr val="tx1"/>
                </a:solidFill>
              </a:rPr>
              <a:t> van die </a:t>
            </a:r>
            <a:r>
              <a:rPr lang="en-US" sz="5400" dirty="0" err="1">
                <a:solidFill>
                  <a:schemeClr val="tx1"/>
                </a:solidFill>
              </a:rPr>
              <a:t>Heer</a:t>
            </a:r>
            <a:endParaRPr lang="en-US" sz="5400" dirty="0">
              <a:solidFill>
                <a:schemeClr val="tx1"/>
              </a:solidFill>
            </a:endParaRPr>
          </a:p>
          <a:p>
            <a:r>
              <a:rPr lang="en-US" sz="5400" dirty="0" err="1">
                <a:solidFill>
                  <a:schemeClr val="tx1"/>
                </a:solidFill>
              </a:rPr>
              <a:t>Staan</a:t>
            </a:r>
            <a:r>
              <a:rPr lang="en-US" sz="5400" dirty="0">
                <a:solidFill>
                  <a:schemeClr val="tx1"/>
                </a:solidFill>
              </a:rPr>
              <a:t> vas in die </a:t>
            </a:r>
          </a:p>
          <a:p>
            <a:r>
              <a:rPr lang="en-US" sz="5400" dirty="0" err="1">
                <a:solidFill>
                  <a:schemeClr val="tx1"/>
                </a:solidFill>
              </a:rPr>
              <a:t>krag</a:t>
            </a:r>
            <a:r>
              <a:rPr lang="en-US" sz="5400" dirty="0">
                <a:solidFill>
                  <a:schemeClr val="tx1"/>
                </a:solidFill>
              </a:rPr>
              <a:t> </a:t>
            </a:r>
            <a:r>
              <a:rPr lang="en-US" sz="5400" dirty="0" err="1">
                <a:solidFill>
                  <a:schemeClr val="tx1"/>
                </a:solidFill>
              </a:rPr>
              <a:t>wat</a:t>
            </a:r>
            <a:r>
              <a:rPr lang="en-US" sz="5400" dirty="0">
                <a:solidFill>
                  <a:schemeClr val="tx1"/>
                </a:solidFill>
              </a:rPr>
              <a:t> Jesus gee</a:t>
            </a:r>
          </a:p>
        </p:txBody>
      </p:sp>
    </p:spTree>
    <p:extLst>
      <p:ext uri="{BB962C8B-B14F-4D97-AF65-F5344CB8AC3E}">
        <p14:creationId xmlns:p14="http://schemas.microsoft.com/office/powerpoint/2010/main" val="13994437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r>
              <a:rPr lang="af-ZA" b="1" dirty="0">
                <a:solidFill>
                  <a:srgbClr val="00B050"/>
                </a:solidFill>
              </a:rPr>
              <a:t>Matt. 12:39</a:t>
            </a:r>
            <a:r>
              <a:rPr lang="af-ZA" i="1" dirty="0"/>
              <a:t>	</a:t>
            </a:r>
            <a:br>
              <a:rPr lang="af-ZA" i="1" dirty="0"/>
            </a:br>
            <a:br>
              <a:rPr lang="af-ZA" i="1" dirty="0"/>
            </a:br>
            <a:r>
              <a:rPr lang="af-ZA" i="1" dirty="0"/>
              <a:t>“Maar Hy antwoord hulle: </a:t>
            </a:r>
            <a:br>
              <a:rPr lang="af-ZA" i="1" dirty="0"/>
            </a:br>
            <a:r>
              <a:rPr lang="af-ZA" i="1" dirty="0"/>
              <a:t>“'n Slegte en afvallige geslag vra 'n teken, en geen teken sal aan hulle gegee word nie, </a:t>
            </a:r>
            <a:br>
              <a:rPr lang="af-ZA" i="1" dirty="0"/>
            </a:br>
            <a:r>
              <a:rPr lang="af-ZA" i="1" dirty="0"/>
              <a:t>behalwe die teken </a:t>
            </a:r>
            <a:br>
              <a:rPr lang="af-ZA" i="1" dirty="0"/>
            </a:br>
            <a:r>
              <a:rPr lang="af-ZA" i="1" dirty="0"/>
              <a:t>van die profeet Jona.”</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BA28A-A854-D87D-3297-7ABC325B8C9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76C7FC7-C526-9ACA-CF61-81FA375EC776}"/>
              </a:ext>
            </a:extLst>
          </p:cNvPr>
          <p:cNvSpPr txBox="1">
            <a:spLocks/>
          </p:cNvSpPr>
          <p:nvPr/>
        </p:nvSpPr>
        <p:spPr>
          <a:xfrm>
            <a:off x="-76200" y="2548681"/>
            <a:ext cx="9158748" cy="17048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8800" b="1"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22 </a:t>
            </a:r>
            <a:r>
              <a:rPr kumimoji="0" lang="en-ZA" sz="8800" b="1" i="0" u="none" strike="noStrike" kern="1200" cap="none" spc="0" normalizeH="0" baseline="0" noProof="0" dirty="0" err="1">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Februarie</a:t>
            </a:r>
            <a:r>
              <a:rPr kumimoji="0" lang="en-ZA" sz="8800" b="1"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 2025</a:t>
            </a:r>
          </a:p>
        </p:txBody>
      </p:sp>
      <p:sp>
        <p:nvSpPr>
          <p:cNvPr id="6" name="Subtitle 2">
            <a:extLst>
              <a:ext uri="{FF2B5EF4-FFF2-40B4-BE49-F238E27FC236}">
                <a16:creationId xmlns:a16="http://schemas.microsoft.com/office/drawing/2014/main" id="{79C70D92-6A56-F7A1-2736-63624344FF56}"/>
              </a:ext>
            </a:extLst>
          </p:cNvPr>
          <p:cNvSpPr txBox="1">
            <a:spLocks/>
          </p:cNvSpPr>
          <p:nvPr/>
        </p:nvSpPr>
        <p:spPr>
          <a:xfrm>
            <a:off x="1981200" y="146824"/>
            <a:ext cx="4681721" cy="70845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3600" b="0" i="1" u="none" strike="noStrike" kern="1200" cap="none" spc="0" normalizeH="0" baseline="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Leeuwberg </a:t>
            </a:r>
            <a:r>
              <a:rPr kumimoji="0" lang="en-ZA" sz="3600" b="0" i="1" u="none" strike="noStrike" kern="1200" cap="none" spc="0" normalizeH="0" baseline="0" noProof="0" dirty="0" err="1">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Gemeente</a:t>
            </a:r>
            <a:r>
              <a:rPr kumimoji="0" lang="en-ZA" sz="3600" b="0" i="1" u="none" strike="noStrike" kern="1200" cap="none" spc="0" normalizeH="0" baseline="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 </a:t>
            </a:r>
          </a:p>
        </p:txBody>
      </p:sp>
      <p:sp>
        <p:nvSpPr>
          <p:cNvPr id="8" name="Subtitle 2">
            <a:extLst>
              <a:ext uri="{FF2B5EF4-FFF2-40B4-BE49-F238E27FC236}">
                <a16:creationId xmlns:a16="http://schemas.microsoft.com/office/drawing/2014/main" id="{EF16894B-C831-31A8-0F40-E09C4E55CAE0}"/>
              </a:ext>
            </a:extLst>
          </p:cNvPr>
          <p:cNvSpPr txBox="1">
            <a:spLocks/>
          </p:cNvSpPr>
          <p:nvPr/>
        </p:nvSpPr>
        <p:spPr>
          <a:xfrm>
            <a:off x="0" y="4041846"/>
            <a:ext cx="9144000" cy="10909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4800" b="1" i="1"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mn-cs"/>
              </a:rPr>
              <a:t>Koste R120 </a:t>
            </a:r>
            <a:r>
              <a:rPr kumimoji="0" lang="en-ZA" sz="4800" b="1" i="1" u="none" strike="noStrike" kern="1200" cap="none" spc="0" normalizeH="0" baseline="0" noProof="0" dirty="0" err="1">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mn-cs"/>
              </a:rPr>
              <a:t>p.p</a:t>
            </a:r>
            <a:r>
              <a:rPr kumimoji="0" lang="en-ZA" sz="4800" b="1" i="1"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mn-cs"/>
              </a:rPr>
              <a:t> Sluit </a:t>
            </a:r>
            <a:r>
              <a:rPr kumimoji="0" lang="en-ZA" sz="4800" b="1" i="1" u="none" strike="noStrike" kern="1200" cap="none" spc="0" normalizeH="0" baseline="0" noProof="0" dirty="0" err="1">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mn-cs"/>
              </a:rPr>
              <a:t>Plaasontbyt</a:t>
            </a:r>
            <a:r>
              <a:rPr kumimoji="0" lang="en-ZA" sz="4800" b="1" i="1"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mn-cs"/>
              </a:rPr>
              <a:t> in</a:t>
            </a:r>
          </a:p>
        </p:txBody>
      </p:sp>
      <p:sp>
        <p:nvSpPr>
          <p:cNvPr id="9" name="Subtitle 2">
            <a:extLst>
              <a:ext uri="{FF2B5EF4-FFF2-40B4-BE49-F238E27FC236}">
                <a16:creationId xmlns:a16="http://schemas.microsoft.com/office/drawing/2014/main" id="{3D985C73-1C46-6354-3646-86891272A9E9}"/>
              </a:ext>
            </a:extLst>
          </p:cNvPr>
          <p:cNvSpPr txBox="1">
            <a:spLocks/>
          </p:cNvSpPr>
          <p:nvPr/>
        </p:nvSpPr>
        <p:spPr>
          <a:xfrm>
            <a:off x="-2458" y="4971755"/>
            <a:ext cx="9144000" cy="15703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4400" b="0" i="0" u="none" strike="noStrike" kern="1200" cap="none" spc="0" normalizeH="0" baseline="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WA of SMS ‘Manne’ </a:t>
            </a:r>
            <a:r>
              <a:rPr kumimoji="0" lang="en-ZA" sz="4400" b="0" i="0" u="none" strike="noStrike" kern="1200" cap="none" spc="0" normalizeH="0" baseline="0" noProof="0" dirty="0" err="1">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na</a:t>
            </a:r>
            <a:r>
              <a:rPr kumimoji="0" lang="en-ZA" sz="4400" b="0" i="0" u="none" strike="noStrike" kern="1200" cap="none" spc="0" normalizeH="0" baseline="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 082 351 4686 om </a:t>
            </a:r>
            <a:r>
              <a:rPr kumimoji="0" lang="en-ZA" sz="4400" b="0" i="0" u="none" strike="noStrike" kern="1200" cap="none" spc="0" normalizeH="0" baseline="0" noProof="0" dirty="0" err="1">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inskrywingsvorm</a:t>
            </a:r>
            <a:r>
              <a:rPr kumimoji="0" lang="en-ZA" sz="4400" b="0" i="0" u="none" strike="noStrike" kern="1200" cap="none" spc="0" normalizeH="0" baseline="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 te ontvang</a:t>
            </a:r>
          </a:p>
        </p:txBody>
      </p:sp>
      <p:sp>
        <p:nvSpPr>
          <p:cNvPr id="10" name="Subtitle 2">
            <a:extLst>
              <a:ext uri="{FF2B5EF4-FFF2-40B4-BE49-F238E27FC236}">
                <a16:creationId xmlns:a16="http://schemas.microsoft.com/office/drawing/2014/main" id="{85C6766B-57EA-23E4-D2E5-DB59F6279C0E}"/>
              </a:ext>
            </a:extLst>
          </p:cNvPr>
          <p:cNvSpPr txBox="1">
            <a:spLocks/>
          </p:cNvSpPr>
          <p:nvPr/>
        </p:nvSpPr>
        <p:spPr>
          <a:xfrm>
            <a:off x="6058067" y="404688"/>
            <a:ext cx="3757166" cy="24844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3200" b="0" i="0" u="none" strike="noStrike" kern="1200" cap="none" spc="0" normalizeH="0" baseline="0" noProof="0" dirty="0" err="1">
                <a:ln>
                  <a:noFill/>
                </a:ln>
                <a:solidFill>
                  <a:prstClr val="black"/>
                </a:solidFill>
                <a:effectLst/>
                <a:uLnTx/>
                <a:uFillTx/>
                <a:latin typeface="Calibri"/>
                <a:ea typeface="+mn-ea"/>
                <a:cs typeface="+mn-cs"/>
              </a:rPr>
              <a:t>Saterdag</a:t>
            </a:r>
            <a:r>
              <a:rPr kumimoji="0" lang="en-ZA"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3200" b="0" i="0" u="none" strike="noStrike" kern="1200" cap="none" spc="0" normalizeH="0" baseline="0" noProof="0" dirty="0">
                <a:ln>
                  <a:noFill/>
                </a:ln>
                <a:solidFill>
                  <a:prstClr val="black"/>
                </a:solidFill>
                <a:effectLst/>
                <a:uLnTx/>
                <a:uFillTx/>
                <a:latin typeface="Calibri"/>
                <a:ea typeface="+mn-ea"/>
                <a:cs typeface="+mn-cs"/>
              </a:rPr>
              <a:t>8:00 – 13:30</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3200" b="0" i="0" u="none" strike="noStrike" kern="1200" cap="none" spc="0" normalizeH="0" baseline="0" noProof="0" dirty="0" err="1">
                <a:ln>
                  <a:noFill/>
                </a:ln>
                <a:solidFill>
                  <a:prstClr val="black"/>
                </a:solidFill>
                <a:effectLst/>
                <a:uLnTx/>
                <a:uFillTx/>
                <a:latin typeface="Calibri"/>
                <a:ea typeface="+mn-ea"/>
                <a:cs typeface="+mn-cs"/>
              </a:rPr>
              <a:t>Sondag</a:t>
            </a:r>
            <a:r>
              <a:rPr kumimoji="0" lang="en-ZA"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3200" b="0" i="0" u="none" strike="noStrike" kern="1200" cap="none" spc="0" normalizeH="0" baseline="0" noProof="0" dirty="0" err="1">
                <a:ln>
                  <a:noFill/>
                </a:ln>
                <a:solidFill>
                  <a:prstClr val="black"/>
                </a:solidFill>
                <a:effectLst/>
                <a:uLnTx/>
                <a:uFillTx/>
                <a:latin typeface="Calibri"/>
                <a:ea typeface="+mn-ea"/>
                <a:cs typeface="+mn-cs"/>
              </a:rPr>
              <a:t>erediens</a:t>
            </a:r>
            <a:r>
              <a:rPr kumimoji="0" lang="en-ZA" sz="3200" b="0" i="0" u="none" strike="noStrike" kern="1200" cap="none" spc="0" normalizeH="0" baseline="0" noProof="0" dirty="0">
                <a:ln>
                  <a:noFill/>
                </a:ln>
                <a:solidFill>
                  <a:prstClr val="black"/>
                </a:solidFill>
                <a:effectLst/>
                <a:uLnTx/>
                <a:uFillTx/>
                <a:latin typeface="Calibri"/>
                <a:ea typeface="+mn-ea"/>
                <a:cs typeface="+mn-cs"/>
              </a:rPr>
              <a:t> 9:00</a:t>
            </a:r>
          </a:p>
        </p:txBody>
      </p:sp>
      <p:pic>
        <p:nvPicPr>
          <p:cNvPr id="11" name="Picture 10">
            <a:extLst>
              <a:ext uri="{FF2B5EF4-FFF2-40B4-BE49-F238E27FC236}">
                <a16:creationId xmlns:a16="http://schemas.microsoft.com/office/drawing/2014/main" id="{81FA9E37-4D17-DE8A-C2DE-18F6D981EE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52" y="305924"/>
            <a:ext cx="6729300" cy="2841040"/>
          </a:xfrm>
          <a:prstGeom prst="rect">
            <a:avLst/>
          </a:prstGeom>
        </p:spPr>
      </p:pic>
    </p:spTree>
    <p:extLst>
      <p:ext uri="{BB962C8B-B14F-4D97-AF65-F5344CB8AC3E}">
        <p14:creationId xmlns:p14="http://schemas.microsoft.com/office/powerpoint/2010/main" val="19320078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6D681-1244-5858-0C97-96184A8BCA7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AE335F6-27AD-5A73-79DA-01A0D7C1454F}"/>
              </a:ext>
            </a:extLst>
          </p:cNvPr>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21319334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14421"/>
          </a:xfrm>
        </p:spPr>
        <p:txBody>
          <a:bodyPr>
            <a:normAutofit/>
          </a:bodyPr>
          <a:lstStyle/>
          <a:p>
            <a:r>
              <a:rPr lang="en-ZA" sz="6000" b="1" dirty="0"/>
              <a:t>L184  LOFSING DIE HERE</a:t>
            </a:r>
          </a:p>
        </p:txBody>
      </p:sp>
      <p:sp>
        <p:nvSpPr>
          <p:cNvPr id="3" name="Subtitle 2"/>
          <p:cNvSpPr>
            <a:spLocks noGrp="1"/>
          </p:cNvSpPr>
          <p:nvPr>
            <p:ph type="subTitle" idx="1"/>
          </p:nvPr>
        </p:nvSpPr>
        <p:spPr>
          <a:xfrm>
            <a:off x="214282" y="1785926"/>
            <a:ext cx="8715436" cy="4786346"/>
          </a:xfrm>
        </p:spPr>
        <p:txBody>
          <a:bodyPr>
            <a:noAutofit/>
          </a:bodyPr>
          <a:lstStyle/>
          <a:p>
            <a:r>
              <a:rPr lang="en-ZA" sz="5400" dirty="0" err="1">
                <a:solidFill>
                  <a:schemeClr val="tx1"/>
                </a:solidFill>
              </a:rPr>
              <a:t>Lofsing</a:t>
            </a:r>
            <a:r>
              <a:rPr lang="en-ZA" sz="5400" dirty="0">
                <a:solidFill>
                  <a:schemeClr val="tx1"/>
                </a:solidFill>
              </a:rPr>
              <a:t> die Here, die </a:t>
            </a:r>
            <a:r>
              <a:rPr lang="en-ZA" sz="5400" dirty="0" err="1">
                <a:solidFill>
                  <a:schemeClr val="tx1"/>
                </a:solidFill>
              </a:rPr>
              <a:t>Ewige</a:t>
            </a:r>
            <a:r>
              <a:rPr lang="en-ZA" sz="5400" dirty="0">
                <a:solidFill>
                  <a:schemeClr val="tx1"/>
                </a:solidFill>
              </a:rPr>
              <a:t>, </a:t>
            </a:r>
          </a:p>
          <a:p>
            <a:r>
              <a:rPr lang="en-ZA" sz="5400" dirty="0">
                <a:solidFill>
                  <a:schemeClr val="tx1"/>
                </a:solidFill>
              </a:rPr>
              <a:t>sing tot </a:t>
            </a:r>
            <a:r>
              <a:rPr lang="en-ZA" sz="5400" dirty="0" err="1">
                <a:solidFill>
                  <a:schemeClr val="tx1"/>
                </a:solidFill>
              </a:rPr>
              <a:t>Sy</a:t>
            </a:r>
            <a:r>
              <a:rPr lang="en-ZA" sz="5400" dirty="0">
                <a:solidFill>
                  <a:schemeClr val="tx1"/>
                </a:solidFill>
              </a:rPr>
              <a:t> ere!</a:t>
            </a:r>
          </a:p>
          <a:p>
            <a:r>
              <a:rPr lang="en-ZA" sz="5400" dirty="0" err="1">
                <a:solidFill>
                  <a:schemeClr val="tx1"/>
                </a:solidFill>
              </a:rPr>
              <a:t>Lofsing</a:t>
            </a:r>
            <a:r>
              <a:rPr lang="en-ZA" sz="5400" dirty="0">
                <a:solidFill>
                  <a:schemeClr val="tx1"/>
                </a:solidFill>
              </a:rPr>
              <a:t> die </a:t>
            </a:r>
            <a:r>
              <a:rPr lang="en-ZA" sz="5400" dirty="0" err="1">
                <a:solidFill>
                  <a:schemeClr val="tx1"/>
                </a:solidFill>
              </a:rPr>
              <a:t>Koning</a:t>
            </a:r>
            <a:r>
              <a:rPr lang="en-ZA" sz="5400" dirty="0">
                <a:solidFill>
                  <a:schemeClr val="tx1"/>
                </a:solidFill>
              </a:rPr>
              <a:t>, </a:t>
            </a:r>
          </a:p>
          <a:p>
            <a:r>
              <a:rPr lang="en-ZA" sz="5400" dirty="0">
                <a:solidFill>
                  <a:schemeClr val="tx1"/>
                </a:solidFill>
              </a:rPr>
              <a:t>die </a:t>
            </a:r>
            <a:r>
              <a:rPr lang="en-ZA" sz="5400" dirty="0" err="1">
                <a:solidFill>
                  <a:schemeClr val="tx1"/>
                </a:solidFill>
              </a:rPr>
              <a:t>Skepper</a:t>
            </a:r>
            <a:r>
              <a:rPr lang="en-ZA" sz="5400" dirty="0">
                <a:solidFill>
                  <a:schemeClr val="tx1"/>
                </a:solidFill>
              </a:rPr>
              <a:t>, die Vader, </a:t>
            </a:r>
          </a:p>
          <a:p>
            <a:r>
              <a:rPr lang="en-ZA" sz="5400" dirty="0">
                <a:solidFill>
                  <a:schemeClr val="tx1"/>
                </a:solidFill>
              </a:rPr>
              <a:t>die Here!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83320"/>
          </a:xfrm>
        </p:spPr>
        <p:txBody>
          <a:bodyPr>
            <a:normAutofit/>
          </a:bodyPr>
          <a:lstStyle/>
          <a:p>
            <a:r>
              <a:rPr lang="en-ZA" sz="5400" dirty="0" err="1"/>
              <a:t>Loof</a:t>
            </a:r>
            <a:r>
              <a:rPr lang="en-ZA" sz="5400" dirty="0"/>
              <a:t> </a:t>
            </a:r>
            <a:r>
              <a:rPr lang="en-ZA" sz="5400" dirty="0" err="1"/>
              <a:t>almal</a:t>
            </a:r>
            <a:r>
              <a:rPr lang="en-ZA" sz="5400" dirty="0"/>
              <a:t> </a:t>
            </a:r>
            <a:r>
              <a:rPr lang="en-ZA" sz="5400" dirty="0" err="1"/>
              <a:t>saam</a:t>
            </a:r>
            <a:r>
              <a:rPr lang="en-ZA" sz="5400" dirty="0"/>
              <a:t> – </a:t>
            </a:r>
            <a:br>
              <a:rPr lang="en-ZA" sz="5400" dirty="0"/>
            </a:br>
            <a:r>
              <a:rPr lang="en-ZA" sz="5400" dirty="0" err="1"/>
              <a:t>Groot</a:t>
            </a:r>
            <a:r>
              <a:rPr lang="en-ZA" sz="5400" dirty="0"/>
              <a:t> is </a:t>
            </a:r>
            <a:r>
              <a:rPr lang="en-ZA" sz="5400" dirty="0" err="1"/>
              <a:t>Sy</a:t>
            </a:r>
            <a:r>
              <a:rPr lang="en-ZA" sz="5400" dirty="0"/>
              <a:t> </a:t>
            </a:r>
            <a:r>
              <a:rPr lang="en-ZA" sz="5400" dirty="0" err="1"/>
              <a:t>heilige</a:t>
            </a:r>
            <a:r>
              <a:rPr lang="en-ZA" sz="5400" dirty="0"/>
              <a:t> </a:t>
            </a:r>
            <a:r>
              <a:rPr lang="en-ZA" sz="5400" dirty="0" err="1"/>
              <a:t>naam</a:t>
            </a:r>
            <a:r>
              <a:rPr lang="en-ZA" sz="5400" dirty="0"/>
              <a:t>!</a:t>
            </a:r>
            <a:br>
              <a:rPr lang="en-ZA" sz="5400" dirty="0"/>
            </a:br>
            <a:r>
              <a:rPr lang="en-ZA" sz="5400" dirty="0" err="1"/>
              <a:t>Loof</a:t>
            </a:r>
            <a:r>
              <a:rPr lang="en-ZA" sz="5400" dirty="0"/>
              <a:t> </a:t>
            </a:r>
            <a:r>
              <a:rPr lang="en-ZA" sz="5400" dirty="0" err="1"/>
              <a:t>Hom</a:t>
            </a:r>
            <a:r>
              <a:rPr lang="en-ZA" sz="5400" dirty="0"/>
              <a:t>, </a:t>
            </a:r>
            <a:br>
              <a:rPr lang="en-ZA" sz="5400" dirty="0"/>
            </a:br>
            <a:r>
              <a:rPr lang="en-ZA" sz="5400" dirty="0"/>
              <a:t>die </a:t>
            </a:r>
            <a:r>
              <a:rPr lang="en-ZA" sz="5400" dirty="0" err="1"/>
              <a:t>Heer</a:t>
            </a:r>
            <a:r>
              <a:rPr lang="en-ZA" sz="5400" dirty="0"/>
              <a:t> van die here!</a:t>
            </a:r>
            <a:endParaRPr lang="en-US" sz="54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69072"/>
          </a:xfrm>
        </p:spPr>
        <p:txBody>
          <a:bodyPr>
            <a:noAutofit/>
          </a:bodyPr>
          <a:lstStyle/>
          <a:p>
            <a:r>
              <a:rPr lang="en-ZA" sz="5400" dirty="0" err="1"/>
              <a:t>Lofsing</a:t>
            </a:r>
            <a:r>
              <a:rPr lang="en-ZA" sz="5400" dirty="0"/>
              <a:t> die Here, </a:t>
            </a:r>
            <a:r>
              <a:rPr lang="en-ZA" sz="5400" dirty="0" err="1"/>
              <a:t>dis</a:t>
            </a:r>
            <a:r>
              <a:rPr lang="en-ZA" sz="5400" dirty="0"/>
              <a:t> </a:t>
            </a:r>
            <a:r>
              <a:rPr lang="en-ZA" sz="5400" dirty="0" err="1"/>
              <a:t>Hy</a:t>
            </a:r>
            <a:r>
              <a:rPr lang="en-ZA" sz="5400" dirty="0"/>
              <a:t> </a:t>
            </a:r>
            <a:r>
              <a:rPr lang="en-ZA" sz="5400" dirty="0" err="1"/>
              <a:t>wat</a:t>
            </a:r>
            <a:r>
              <a:rPr lang="en-ZA" sz="5400" dirty="0"/>
              <a:t> u </a:t>
            </a:r>
            <a:r>
              <a:rPr lang="en-ZA" sz="5400" dirty="0" err="1"/>
              <a:t>kroon</a:t>
            </a:r>
            <a:r>
              <a:rPr lang="en-ZA" sz="5400" dirty="0"/>
              <a:t> my </a:t>
            </a:r>
            <a:r>
              <a:rPr lang="en-ZA" sz="5400" dirty="0" err="1"/>
              <a:t>sy</a:t>
            </a:r>
            <a:r>
              <a:rPr lang="en-ZA" sz="5400" dirty="0"/>
              <a:t> </a:t>
            </a:r>
            <a:r>
              <a:rPr lang="en-ZA" sz="5400" dirty="0" err="1"/>
              <a:t>seën</a:t>
            </a:r>
            <a:r>
              <a:rPr lang="en-ZA" sz="5400" dirty="0"/>
              <a:t>!</a:t>
            </a:r>
            <a:br>
              <a:rPr lang="en-ZA" sz="5400" dirty="0"/>
            </a:br>
            <a:r>
              <a:rPr lang="en-ZA" sz="5400" dirty="0" err="1"/>
              <a:t>Hy</a:t>
            </a:r>
            <a:r>
              <a:rPr lang="en-ZA" sz="5400" dirty="0"/>
              <a:t> </a:t>
            </a:r>
            <a:r>
              <a:rPr lang="en-ZA" sz="5400" dirty="0" err="1"/>
              <a:t>skenk</a:t>
            </a:r>
            <a:r>
              <a:rPr lang="en-ZA" sz="5400" dirty="0"/>
              <a:t> die </a:t>
            </a:r>
            <a:r>
              <a:rPr lang="en-ZA" sz="5400" dirty="0" err="1"/>
              <a:t>lewe</a:t>
            </a:r>
            <a:r>
              <a:rPr lang="en-ZA" sz="5400" dirty="0"/>
              <a:t>, die </a:t>
            </a:r>
            <a:r>
              <a:rPr lang="en-ZA" sz="5400" dirty="0" err="1"/>
              <a:t>wasdom</a:t>
            </a:r>
            <a:r>
              <a:rPr lang="en-ZA" sz="5400" dirty="0"/>
              <a:t>,</a:t>
            </a:r>
            <a:br>
              <a:rPr lang="en-ZA" sz="5400" dirty="0"/>
            </a:br>
            <a:r>
              <a:rPr lang="en-ZA" sz="5400" dirty="0"/>
              <a:t>die </a:t>
            </a:r>
            <a:r>
              <a:rPr lang="en-ZA" sz="5400" dirty="0" err="1"/>
              <a:t>sonlig</a:t>
            </a:r>
            <a:r>
              <a:rPr lang="en-ZA" sz="5400" dirty="0"/>
              <a:t>, die </a:t>
            </a:r>
            <a:r>
              <a:rPr lang="en-ZA" sz="5400" dirty="0" err="1"/>
              <a:t>reën</a:t>
            </a:r>
            <a:r>
              <a:rPr lang="en-ZA" sz="5400" dirty="0"/>
              <a:t>!</a:t>
            </a:r>
            <a:br>
              <a:rPr lang="en-ZA" sz="5400" dirty="0"/>
            </a:br>
            <a:r>
              <a:rPr lang="en-ZA" sz="5400" dirty="0"/>
              <a:t>O </a:t>
            </a:r>
            <a:r>
              <a:rPr lang="en-ZA" sz="5400" dirty="0" err="1"/>
              <a:t>sterfling</a:t>
            </a:r>
            <a:r>
              <a:rPr lang="en-ZA" sz="5400" dirty="0"/>
              <a:t> </a:t>
            </a:r>
            <a:r>
              <a:rPr lang="en-ZA" sz="5400" dirty="0" err="1"/>
              <a:t>weet</a:t>
            </a:r>
            <a:r>
              <a:rPr lang="en-ZA" sz="5400" dirty="0"/>
              <a:t>: </a:t>
            </a:r>
            <a:br>
              <a:rPr lang="en-ZA" sz="5400" dirty="0"/>
            </a:br>
            <a:r>
              <a:rPr lang="en-ZA" sz="5400" dirty="0" err="1"/>
              <a:t>Hy</a:t>
            </a:r>
            <a:r>
              <a:rPr lang="en-ZA" sz="5400" dirty="0"/>
              <a:t> </a:t>
            </a:r>
            <a:r>
              <a:rPr lang="en-ZA" sz="5400" dirty="0" err="1"/>
              <a:t>wat</a:t>
            </a:r>
            <a:r>
              <a:rPr lang="en-ZA" sz="5400" dirty="0"/>
              <a:t> </a:t>
            </a:r>
            <a:r>
              <a:rPr lang="en-ZA" sz="5400" dirty="0" err="1"/>
              <a:t>Almagtige</a:t>
            </a:r>
            <a:r>
              <a:rPr lang="en-ZA" sz="5400" dirty="0"/>
              <a:t> </a:t>
            </a:r>
            <a:r>
              <a:rPr lang="en-ZA" sz="5400" dirty="0" err="1"/>
              <a:t>heet</a:t>
            </a:r>
            <a:r>
              <a:rPr lang="en-ZA" sz="5400" dirty="0"/>
              <a:t>,</a:t>
            </a:r>
            <a:br>
              <a:rPr lang="en-ZA" sz="5400" dirty="0"/>
            </a:br>
            <a:r>
              <a:rPr lang="en-ZA" sz="5400" dirty="0"/>
              <a:t>het </a:t>
            </a:r>
            <a:r>
              <a:rPr lang="en-ZA" sz="5400" dirty="0" err="1"/>
              <a:t>ons</a:t>
            </a:r>
            <a:r>
              <a:rPr lang="en-ZA" sz="5400" dirty="0"/>
              <a:t> </a:t>
            </a:r>
            <a:r>
              <a:rPr lang="en-ZA" sz="5400" dirty="0" err="1"/>
              <a:t>liefde</a:t>
            </a:r>
            <a:r>
              <a:rPr lang="en-ZA" sz="5400" dirty="0"/>
              <a:t> </a:t>
            </a:r>
            <a:r>
              <a:rPr lang="en-ZA" sz="5400" dirty="0" err="1"/>
              <a:t>bejeën</a:t>
            </a:r>
            <a:r>
              <a:rPr lang="en-ZA" sz="5400" dirty="0"/>
              <a: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297634"/>
          </a:xfrm>
        </p:spPr>
        <p:txBody>
          <a:bodyPr>
            <a:noAutofit/>
          </a:bodyPr>
          <a:lstStyle/>
          <a:p>
            <a:r>
              <a:rPr lang="en-ZA" sz="5400" dirty="0" err="1"/>
              <a:t>Lofsing</a:t>
            </a:r>
            <a:r>
              <a:rPr lang="en-ZA" sz="5400" dirty="0"/>
              <a:t> die Here, </a:t>
            </a:r>
            <a:r>
              <a:rPr lang="en-ZA" sz="5400" dirty="0" err="1"/>
              <a:t>ja</a:t>
            </a:r>
            <a:r>
              <a:rPr lang="en-ZA" sz="5400" dirty="0"/>
              <a:t>, </a:t>
            </a:r>
            <a:br>
              <a:rPr lang="en-ZA" sz="5400" dirty="0"/>
            </a:br>
            <a:r>
              <a:rPr lang="en-ZA" sz="5400" dirty="0" err="1"/>
              <a:t>almal</a:t>
            </a:r>
            <a:r>
              <a:rPr lang="en-ZA" sz="5400" dirty="0"/>
              <a:t> </a:t>
            </a:r>
            <a:r>
              <a:rPr lang="en-ZA" sz="5400" dirty="0" err="1"/>
              <a:t>kom</a:t>
            </a:r>
            <a:r>
              <a:rPr lang="en-ZA" sz="5400" dirty="0"/>
              <a:t> </a:t>
            </a:r>
            <a:r>
              <a:rPr lang="en-ZA" sz="5400" dirty="0" err="1"/>
              <a:t>loof</a:t>
            </a:r>
            <a:r>
              <a:rPr lang="en-ZA" sz="5400" dirty="0"/>
              <a:t> </a:t>
            </a:r>
            <a:r>
              <a:rPr lang="en-ZA" sz="5400" dirty="0" err="1"/>
              <a:t>nou</a:t>
            </a:r>
            <a:r>
              <a:rPr lang="en-ZA" sz="5400" dirty="0"/>
              <a:t> die Here!</a:t>
            </a:r>
            <a:br>
              <a:rPr lang="en-ZA" sz="5400" dirty="0"/>
            </a:br>
            <a:r>
              <a:rPr lang="en-ZA" sz="5400" dirty="0" err="1"/>
              <a:t>Alles</a:t>
            </a:r>
            <a:r>
              <a:rPr lang="en-ZA" sz="5400" dirty="0"/>
              <a:t> </a:t>
            </a:r>
            <a:r>
              <a:rPr lang="en-ZA" sz="5400" dirty="0" err="1"/>
              <a:t>wat</a:t>
            </a:r>
            <a:r>
              <a:rPr lang="en-ZA" sz="5400" dirty="0"/>
              <a:t> </a:t>
            </a:r>
            <a:r>
              <a:rPr lang="en-ZA" sz="5400" dirty="0" err="1"/>
              <a:t>asem</a:t>
            </a:r>
            <a:r>
              <a:rPr lang="en-ZA" sz="5400" dirty="0"/>
              <a:t> het,</a:t>
            </a:r>
            <a:br>
              <a:rPr lang="en-ZA" sz="5400" dirty="0"/>
            </a:br>
            <a:r>
              <a:rPr lang="en-ZA" sz="5400" dirty="0" err="1"/>
              <a:t>hier</a:t>
            </a:r>
            <a:r>
              <a:rPr lang="en-ZA" sz="5400" dirty="0"/>
              <a:t> tot in </a:t>
            </a:r>
            <a:r>
              <a:rPr lang="en-ZA" sz="5400" dirty="0" err="1"/>
              <a:t>tydlose</a:t>
            </a:r>
            <a:r>
              <a:rPr lang="en-ZA" sz="5400" dirty="0"/>
              <a:t> </a:t>
            </a:r>
            <a:r>
              <a:rPr lang="en-ZA" sz="5400" dirty="0" err="1"/>
              <a:t>sfere</a:t>
            </a:r>
            <a:r>
              <a:rPr lang="en-ZA" sz="5400" dirty="0"/>
              <a:t>!</a:t>
            </a:r>
            <a:br>
              <a:rPr lang="en-ZA" sz="5400" dirty="0"/>
            </a:br>
            <a:r>
              <a:rPr lang="en-ZA" sz="5400" dirty="0" err="1"/>
              <a:t>Hy</a:t>
            </a:r>
            <a:r>
              <a:rPr lang="en-ZA" sz="5400" dirty="0"/>
              <a:t> is die </a:t>
            </a:r>
            <a:r>
              <a:rPr lang="en-ZA" sz="5400" dirty="0" err="1"/>
              <a:t>Lig</a:t>
            </a:r>
            <a:r>
              <a:rPr lang="en-ZA" sz="5400" dirty="0"/>
              <a:t>; </a:t>
            </a:r>
            <a:br>
              <a:rPr lang="en-ZA" sz="5400" dirty="0"/>
            </a:br>
            <a:r>
              <a:rPr lang="en-ZA" sz="5400" dirty="0" err="1"/>
              <a:t>ons</a:t>
            </a:r>
            <a:r>
              <a:rPr lang="en-ZA" sz="5400" dirty="0"/>
              <a:t> </a:t>
            </a:r>
            <a:r>
              <a:rPr lang="en-ZA" sz="5400" dirty="0" err="1"/>
              <a:t>oog</a:t>
            </a:r>
            <a:r>
              <a:rPr lang="en-ZA" sz="5400" dirty="0"/>
              <a:t> </a:t>
            </a:r>
            <a:r>
              <a:rPr lang="en-ZA" sz="5400" dirty="0" err="1"/>
              <a:t>bly</a:t>
            </a:r>
            <a:r>
              <a:rPr lang="en-ZA" sz="5400" dirty="0"/>
              <a:t> op </a:t>
            </a:r>
            <a:r>
              <a:rPr lang="en-ZA" sz="5400" dirty="0" err="1"/>
              <a:t>Hom</a:t>
            </a:r>
            <a:r>
              <a:rPr lang="en-ZA" sz="5400" dirty="0"/>
              <a:t> </a:t>
            </a:r>
            <a:r>
              <a:rPr lang="en-ZA" sz="5400" dirty="0" err="1"/>
              <a:t>gerig</a:t>
            </a:r>
            <a:r>
              <a:rPr lang="en-ZA" sz="5400" dirty="0"/>
              <a:t>:</a:t>
            </a:r>
            <a:br>
              <a:rPr lang="en-ZA" sz="5400" dirty="0"/>
            </a:br>
            <a:r>
              <a:rPr lang="en-ZA" sz="5400" dirty="0" err="1"/>
              <a:t>Hy</a:t>
            </a:r>
            <a:r>
              <a:rPr lang="en-ZA" sz="5400" dirty="0"/>
              <a:t> is die </a:t>
            </a:r>
            <a:r>
              <a:rPr lang="en-ZA" sz="5400" dirty="0" err="1"/>
              <a:t>Heer</a:t>
            </a:r>
            <a:r>
              <a:rPr lang="en-ZA" sz="5400" dirty="0"/>
              <a:t> van die here!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654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71600"/>
            <a:ext cx="9144000" cy="5486400"/>
          </a:xfrm>
        </p:spPr>
        <p:txBody>
          <a:bodyPr>
            <a:noAutofit/>
          </a:bodyPr>
          <a:lstStyle/>
          <a:p>
            <a:r>
              <a:rPr lang="en-US" sz="5400" dirty="0" err="1">
                <a:solidFill>
                  <a:schemeClr val="tx1"/>
                </a:solidFill>
              </a:rPr>
              <a:t>Gaan</a:t>
            </a:r>
            <a:r>
              <a:rPr lang="en-US" sz="5400" dirty="0">
                <a:solidFill>
                  <a:schemeClr val="tx1"/>
                </a:solidFill>
              </a:rPr>
              <a:t> </a:t>
            </a:r>
            <a:r>
              <a:rPr lang="en-US" sz="5400" dirty="0" err="1">
                <a:solidFill>
                  <a:schemeClr val="tx1"/>
                </a:solidFill>
              </a:rPr>
              <a:t>voort</a:t>
            </a:r>
            <a:r>
              <a:rPr lang="en-US" sz="5400" dirty="0">
                <a:solidFill>
                  <a:schemeClr val="tx1"/>
                </a:solidFill>
              </a:rPr>
              <a:t> </a:t>
            </a:r>
          </a:p>
          <a:p>
            <a:r>
              <a:rPr lang="en-US" sz="5400" dirty="0" err="1">
                <a:solidFill>
                  <a:schemeClr val="tx1"/>
                </a:solidFill>
              </a:rPr>
              <a:t>onder</a:t>
            </a:r>
            <a:r>
              <a:rPr lang="en-US" sz="5400" dirty="0">
                <a:solidFill>
                  <a:schemeClr val="tx1"/>
                </a:solidFill>
              </a:rPr>
              <a:t> die </a:t>
            </a:r>
            <a:r>
              <a:rPr lang="en-US" sz="5400" dirty="0" err="1">
                <a:solidFill>
                  <a:schemeClr val="tx1"/>
                </a:solidFill>
              </a:rPr>
              <a:t>leiding</a:t>
            </a:r>
            <a:r>
              <a:rPr lang="en-US" sz="5400" dirty="0">
                <a:solidFill>
                  <a:schemeClr val="tx1"/>
                </a:solidFill>
              </a:rPr>
              <a:t> van die Gees.</a:t>
            </a:r>
          </a:p>
          <a:p>
            <a:r>
              <a:rPr lang="en-US" sz="5400" dirty="0" err="1">
                <a:solidFill>
                  <a:schemeClr val="tx1"/>
                </a:solidFill>
              </a:rPr>
              <a:t>Jy’s</a:t>
            </a:r>
            <a:r>
              <a:rPr lang="en-US" sz="5400" dirty="0">
                <a:solidFill>
                  <a:schemeClr val="tx1"/>
                </a:solidFill>
              </a:rPr>
              <a:t> </a:t>
            </a:r>
            <a:r>
              <a:rPr lang="en-US" sz="5400" dirty="0" err="1">
                <a:solidFill>
                  <a:schemeClr val="tx1"/>
                </a:solidFill>
              </a:rPr>
              <a:t>meer</a:t>
            </a:r>
            <a:r>
              <a:rPr lang="en-US" sz="5400" dirty="0">
                <a:solidFill>
                  <a:schemeClr val="tx1"/>
                </a:solidFill>
              </a:rPr>
              <a:t> as </a:t>
            </a:r>
            <a:r>
              <a:rPr lang="en-US" sz="5400" dirty="0" err="1">
                <a:solidFill>
                  <a:schemeClr val="tx1"/>
                </a:solidFill>
              </a:rPr>
              <a:t>oorwinnaar</a:t>
            </a:r>
            <a:r>
              <a:rPr lang="en-US" sz="5400" dirty="0">
                <a:solidFill>
                  <a:schemeClr val="tx1"/>
                </a:solidFill>
              </a:rPr>
              <a:t> </a:t>
            </a:r>
          </a:p>
          <a:p>
            <a:r>
              <a:rPr lang="en-US" sz="5400" dirty="0">
                <a:solidFill>
                  <a:schemeClr val="tx1"/>
                </a:solidFill>
              </a:rPr>
              <a:t>in die </a:t>
            </a:r>
            <a:r>
              <a:rPr lang="en-US" sz="5400" dirty="0" err="1">
                <a:solidFill>
                  <a:schemeClr val="tx1"/>
                </a:solidFill>
              </a:rPr>
              <a:t>Naam</a:t>
            </a:r>
            <a:r>
              <a:rPr lang="en-US" sz="5400" dirty="0">
                <a:solidFill>
                  <a:schemeClr val="tx1"/>
                </a:solidFill>
              </a:rPr>
              <a:t> van die </a:t>
            </a:r>
            <a:r>
              <a:rPr lang="en-US" sz="5400" dirty="0" err="1">
                <a:solidFill>
                  <a:schemeClr val="tx1"/>
                </a:solidFill>
              </a:rPr>
              <a:t>Heer</a:t>
            </a:r>
            <a:r>
              <a:rPr lang="en-US" sz="5400" dirty="0">
                <a:solidFill>
                  <a:schemeClr val="tx1"/>
                </a:solidFill>
              </a:rPr>
              <a:t>.</a:t>
            </a:r>
            <a:endParaRPr lang="en-US" sz="4800" dirty="0">
              <a:solidFill>
                <a:schemeClr val="tx1"/>
              </a:solidFill>
            </a:endParaRPr>
          </a:p>
        </p:txBody>
      </p:sp>
    </p:spTree>
    <p:extLst>
      <p:ext uri="{BB962C8B-B14F-4D97-AF65-F5344CB8AC3E}">
        <p14:creationId xmlns:p14="http://schemas.microsoft.com/office/powerpoint/2010/main" val="1915850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2BB66-0FAB-52A3-CF79-E7DE5A073C1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4800869-1EAF-99A9-AC2C-4BCA40062CAA}"/>
              </a:ext>
            </a:extLst>
          </p:cNvPr>
          <p:cNvSpPr txBox="1">
            <a:spLocks/>
          </p:cNvSpPr>
          <p:nvPr/>
        </p:nvSpPr>
        <p:spPr>
          <a:xfrm>
            <a:off x="-76200" y="2548681"/>
            <a:ext cx="9158748" cy="17048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8800" b="1"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22 </a:t>
            </a:r>
            <a:r>
              <a:rPr kumimoji="0" lang="en-ZA" sz="8800" b="1" i="0" u="none" strike="noStrike" kern="1200" cap="none" spc="0" normalizeH="0" baseline="0" noProof="0" dirty="0" err="1">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Februarie</a:t>
            </a:r>
            <a:r>
              <a:rPr kumimoji="0" lang="en-ZA" sz="8800" b="1"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 2025</a:t>
            </a:r>
          </a:p>
        </p:txBody>
      </p:sp>
      <p:sp>
        <p:nvSpPr>
          <p:cNvPr id="6" name="Subtitle 2">
            <a:extLst>
              <a:ext uri="{FF2B5EF4-FFF2-40B4-BE49-F238E27FC236}">
                <a16:creationId xmlns:a16="http://schemas.microsoft.com/office/drawing/2014/main" id="{737F4C47-6685-0FD1-FCFA-54FA2C3D89E7}"/>
              </a:ext>
            </a:extLst>
          </p:cNvPr>
          <p:cNvSpPr txBox="1">
            <a:spLocks/>
          </p:cNvSpPr>
          <p:nvPr/>
        </p:nvSpPr>
        <p:spPr>
          <a:xfrm>
            <a:off x="1981200" y="146824"/>
            <a:ext cx="4681721" cy="70845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3600" b="0" i="1" u="none" strike="noStrike" kern="1200" cap="none" spc="0" normalizeH="0" baseline="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Leeuwberg </a:t>
            </a:r>
            <a:r>
              <a:rPr kumimoji="0" lang="en-ZA" sz="3600" b="0" i="1" u="none" strike="noStrike" kern="1200" cap="none" spc="0" normalizeH="0" baseline="0" noProof="0" dirty="0" err="1">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Gemeente</a:t>
            </a:r>
            <a:r>
              <a:rPr kumimoji="0" lang="en-ZA" sz="3600" b="0" i="1" u="none" strike="noStrike" kern="1200" cap="none" spc="0" normalizeH="0" baseline="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 </a:t>
            </a:r>
          </a:p>
        </p:txBody>
      </p:sp>
      <p:sp>
        <p:nvSpPr>
          <p:cNvPr id="8" name="Subtitle 2">
            <a:extLst>
              <a:ext uri="{FF2B5EF4-FFF2-40B4-BE49-F238E27FC236}">
                <a16:creationId xmlns:a16="http://schemas.microsoft.com/office/drawing/2014/main" id="{100F9939-ED8A-45AE-5568-BFE8781A2695}"/>
              </a:ext>
            </a:extLst>
          </p:cNvPr>
          <p:cNvSpPr txBox="1">
            <a:spLocks/>
          </p:cNvSpPr>
          <p:nvPr/>
        </p:nvSpPr>
        <p:spPr>
          <a:xfrm>
            <a:off x="0" y="4041846"/>
            <a:ext cx="9144000" cy="10909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4800" b="1" i="1"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mn-cs"/>
              </a:rPr>
              <a:t>Koste R120 </a:t>
            </a:r>
            <a:r>
              <a:rPr kumimoji="0" lang="en-ZA" sz="4800" b="1" i="1" u="none" strike="noStrike" kern="1200" cap="none" spc="0" normalizeH="0" baseline="0" noProof="0" dirty="0" err="1">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mn-cs"/>
              </a:rPr>
              <a:t>p.p</a:t>
            </a:r>
            <a:r>
              <a:rPr kumimoji="0" lang="en-ZA" sz="4800" b="1" i="1"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mn-cs"/>
              </a:rPr>
              <a:t> Sluit </a:t>
            </a:r>
            <a:r>
              <a:rPr kumimoji="0" lang="en-ZA" sz="4800" b="1" i="1" u="none" strike="noStrike" kern="1200" cap="none" spc="0" normalizeH="0" baseline="0" noProof="0" dirty="0" err="1">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mn-cs"/>
              </a:rPr>
              <a:t>Plaasontbyt</a:t>
            </a:r>
            <a:r>
              <a:rPr kumimoji="0" lang="en-ZA" sz="4800" b="1" i="1"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mn-cs"/>
              </a:rPr>
              <a:t> in</a:t>
            </a:r>
          </a:p>
        </p:txBody>
      </p:sp>
      <p:sp>
        <p:nvSpPr>
          <p:cNvPr id="9" name="Subtitle 2">
            <a:extLst>
              <a:ext uri="{FF2B5EF4-FFF2-40B4-BE49-F238E27FC236}">
                <a16:creationId xmlns:a16="http://schemas.microsoft.com/office/drawing/2014/main" id="{EB3B14E6-1686-2862-98BC-3DA4E060CEE5}"/>
              </a:ext>
            </a:extLst>
          </p:cNvPr>
          <p:cNvSpPr txBox="1">
            <a:spLocks/>
          </p:cNvSpPr>
          <p:nvPr/>
        </p:nvSpPr>
        <p:spPr>
          <a:xfrm>
            <a:off x="-2458" y="4971755"/>
            <a:ext cx="9144000" cy="15703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4400" b="0" i="0" u="none" strike="noStrike" kern="1200" cap="none" spc="0" normalizeH="0" baseline="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WA of SMS ‘Manne’ </a:t>
            </a:r>
            <a:r>
              <a:rPr kumimoji="0" lang="en-ZA" sz="4400" b="0" i="0" u="none" strike="noStrike" kern="1200" cap="none" spc="0" normalizeH="0" baseline="0" noProof="0" dirty="0" err="1">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na</a:t>
            </a:r>
            <a:r>
              <a:rPr kumimoji="0" lang="en-ZA" sz="4400" b="0" i="0" u="none" strike="noStrike" kern="1200" cap="none" spc="0" normalizeH="0" baseline="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 082 351 4686 om </a:t>
            </a:r>
            <a:r>
              <a:rPr kumimoji="0" lang="en-ZA" sz="4400" b="0" i="0" u="none" strike="noStrike" kern="1200" cap="none" spc="0" normalizeH="0" baseline="0" noProof="0" dirty="0" err="1">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inskrywingsvorm</a:t>
            </a:r>
            <a:r>
              <a:rPr kumimoji="0" lang="en-ZA" sz="4400" b="0" i="0" u="none" strike="noStrike" kern="1200" cap="none" spc="0" normalizeH="0" baseline="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mn-cs"/>
              </a:rPr>
              <a:t> te ontvang</a:t>
            </a:r>
          </a:p>
        </p:txBody>
      </p:sp>
      <p:sp>
        <p:nvSpPr>
          <p:cNvPr id="10" name="Subtitle 2">
            <a:extLst>
              <a:ext uri="{FF2B5EF4-FFF2-40B4-BE49-F238E27FC236}">
                <a16:creationId xmlns:a16="http://schemas.microsoft.com/office/drawing/2014/main" id="{38987436-B878-04A3-6480-2B9BA4F1F173}"/>
              </a:ext>
            </a:extLst>
          </p:cNvPr>
          <p:cNvSpPr txBox="1">
            <a:spLocks/>
          </p:cNvSpPr>
          <p:nvPr/>
        </p:nvSpPr>
        <p:spPr>
          <a:xfrm>
            <a:off x="6058067" y="404688"/>
            <a:ext cx="3757166" cy="24844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3200" b="0" i="0" u="none" strike="noStrike" kern="1200" cap="none" spc="0" normalizeH="0" baseline="0" noProof="0" dirty="0" err="1">
                <a:ln>
                  <a:noFill/>
                </a:ln>
                <a:solidFill>
                  <a:prstClr val="black"/>
                </a:solidFill>
                <a:effectLst/>
                <a:uLnTx/>
                <a:uFillTx/>
                <a:latin typeface="Calibri"/>
                <a:ea typeface="+mn-ea"/>
                <a:cs typeface="+mn-cs"/>
              </a:rPr>
              <a:t>Saterdag</a:t>
            </a:r>
            <a:r>
              <a:rPr kumimoji="0" lang="en-ZA"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3200" b="0" i="0" u="none" strike="noStrike" kern="1200" cap="none" spc="0" normalizeH="0" baseline="0" noProof="0" dirty="0">
                <a:ln>
                  <a:noFill/>
                </a:ln>
                <a:solidFill>
                  <a:prstClr val="black"/>
                </a:solidFill>
                <a:effectLst/>
                <a:uLnTx/>
                <a:uFillTx/>
                <a:latin typeface="Calibri"/>
                <a:ea typeface="+mn-ea"/>
                <a:cs typeface="+mn-cs"/>
              </a:rPr>
              <a:t>8:00 – 13:30</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3200" b="0" i="0" u="none" strike="noStrike" kern="1200" cap="none" spc="0" normalizeH="0" baseline="0" noProof="0" dirty="0" err="1">
                <a:ln>
                  <a:noFill/>
                </a:ln>
                <a:solidFill>
                  <a:prstClr val="black"/>
                </a:solidFill>
                <a:effectLst/>
                <a:uLnTx/>
                <a:uFillTx/>
                <a:latin typeface="Calibri"/>
                <a:ea typeface="+mn-ea"/>
                <a:cs typeface="+mn-cs"/>
              </a:rPr>
              <a:t>Sondag</a:t>
            </a:r>
            <a:r>
              <a:rPr kumimoji="0" lang="en-ZA"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3200" b="0" i="0" u="none" strike="noStrike" kern="1200" cap="none" spc="0" normalizeH="0" baseline="0" noProof="0" dirty="0" err="1">
                <a:ln>
                  <a:noFill/>
                </a:ln>
                <a:solidFill>
                  <a:prstClr val="black"/>
                </a:solidFill>
                <a:effectLst/>
                <a:uLnTx/>
                <a:uFillTx/>
                <a:latin typeface="Calibri"/>
                <a:ea typeface="+mn-ea"/>
                <a:cs typeface="+mn-cs"/>
              </a:rPr>
              <a:t>erediens</a:t>
            </a:r>
            <a:r>
              <a:rPr kumimoji="0" lang="en-ZA" sz="3200" b="0" i="0" u="none" strike="noStrike" kern="1200" cap="none" spc="0" normalizeH="0" baseline="0" noProof="0" dirty="0">
                <a:ln>
                  <a:noFill/>
                </a:ln>
                <a:solidFill>
                  <a:prstClr val="black"/>
                </a:solidFill>
                <a:effectLst/>
                <a:uLnTx/>
                <a:uFillTx/>
                <a:latin typeface="Calibri"/>
                <a:ea typeface="+mn-ea"/>
                <a:cs typeface="+mn-cs"/>
              </a:rPr>
              <a:t> 9:00</a:t>
            </a:r>
          </a:p>
        </p:txBody>
      </p:sp>
      <p:pic>
        <p:nvPicPr>
          <p:cNvPr id="11" name="Picture 10">
            <a:extLst>
              <a:ext uri="{FF2B5EF4-FFF2-40B4-BE49-F238E27FC236}">
                <a16:creationId xmlns:a16="http://schemas.microsoft.com/office/drawing/2014/main" id="{BE33AF53-67C6-DA20-C636-FC9DC668E3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52" y="305924"/>
            <a:ext cx="6729300" cy="2841040"/>
          </a:xfrm>
          <a:prstGeom prst="rect">
            <a:avLst/>
          </a:prstGeom>
        </p:spPr>
      </p:pic>
    </p:spTree>
    <p:extLst>
      <p:ext uri="{BB962C8B-B14F-4D97-AF65-F5344CB8AC3E}">
        <p14:creationId xmlns:p14="http://schemas.microsoft.com/office/powerpoint/2010/main" val="127516599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2341</Words>
  <Application>Microsoft Office PowerPoint</Application>
  <PresentationFormat>On-screen Show (4:3)</PresentationFormat>
  <Paragraphs>193</Paragraphs>
  <Slides>90</Slides>
  <Notes>13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90</vt:i4>
      </vt:variant>
    </vt:vector>
  </HeadingPairs>
  <TitlesOfParts>
    <vt:vector size="100" baseType="lpstr">
      <vt:lpstr>ADLaM Display</vt:lpstr>
      <vt:lpstr>Arial</vt:lpstr>
      <vt:lpstr>Bodoni MT Black</vt:lpstr>
      <vt:lpstr>Book Antiqua</vt:lpstr>
      <vt:lpstr>Calibri</vt:lpstr>
      <vt:lpstr>Calibri Light</vt:lpstr>
      <vt:lpstr>Office Theme</vt:lpstr>
      <vt:lpstr>1_Office Theme</vt:lpstr>
      <vt:lpstr>2_Office Theme</vt:lpstr>
      <vt:lpstr>3_Office Theme</vt:lpstr>
      <vt:lpstr>PowerPoint Presentation</vt:lpstr>
      <vt:lpstr>PowerPoint Presentation</vt:lpstr>
      <vt:lpstr>PowerPoint Presentation</vt:lpstr>
      <vt:lpstr>F61   VERLUSTIG JOU  IN HOM</vt:lpstr>
      <vt:lpstr>Staan vas in die  Naam van die Heer Staan vas  in die krag wat Hy jou gee Geen wapen  wat die vyand teen jou smee Sal slaag as jy vasstaan  in die Naam van die Heer</vt:lpstr>
      <vt:lpstr>PowerPoint Presentation</vt:lpstr>
      <vt:lpstr>PowerPoint Presentation</vt:lpstr>
      <vt:lpstr>PowerPoint Presentation</vt:lpstr>
      <vt:lpstr>PowerPoint Presentation</vt:lpstr>
      <vt:lpstr>PowerPoint Presentation</vt:lpstr>
      <vt:lpstr>PowerPoint Presentation</vt:lpstr>
      <vt:lpstr>A36    HEILIG VIR EWIG</vt:lpstr>
      <vt:lpstr>En almal wat geleef het en almal wat sal glo Sal dan sing die lied van die Lam</vt:lpstr>
      <vt:lpstr>U Naam is die hoogste U Naam is die grootste U Naam troon bo almal uit Bo alle magte, En bo alle kragte U Naam troon bo almal uit</vt:lpstr>
      <vt:lpstr>En die eng’le roep, HEILIG Hele skepping roep, HEILIG U ontvang ons eer, HEILIG Heilig vir ewig</vt:lpstr>
      <vt:lpstr>Is jy al vergewe?  Is jy al verlos? Sing dan nou die lied  van die Lam</vt:lpstr>
      <vt:lpstr>Is jy vrygespreek?  Dra jy Sy Naam? Sing dan nou die lied  van die Lam Ons sing die lied  vir ewig en Amen!</vt:lpstr>
      <vt:lpstr>En die eng’le roep, HEILIG Hele skepping roep, HEILIG U ontvang ons eer, HEILIG Heilig vir ewig</vt:lpstr>
      <vt:lpstr> Hoor U kinders sing, HEILIG Vir hul Koning, HEILIG U sal altyd wees HEILIG Heilig vir ewig</vt:lpstr>
      <vt:lpstr>U Naam is die hoogste U Naam is die grootste U Naam troon bo almal uit Bo alle magte, En bo alle kragte U Naam troon bo almal uit</vt:lpstr>
      <vt:lpstr>Jesus, U Naam is die hoogste U Naam is die grootste U Naam troon bo almal uit Bo alle magte, En bo alle kragte U Naam troon bo almal uit</vt:lpstr>
      <vt:lpstr>En die eng’le roep, HEILIG Hele skepping roep, HEILIG U ontvang ons eer, HEILIG Heilig vir ewig</vt:lpstr>
      <vt:lpstr> Hoor U kinders sing, HEILIG Vir hul Koning, HEILIG U sal altyd wees HEILIG Heilig vir ewig</vt:lpstr>
      <vt:lpstr>U sal altyd wees HEILIG Heilig vir ewig</vt:lpstr>
      <vt:lpstr>L308   NEEM MY LEWE,  LAAT DIT, HEER </vt:lpstr>
      <vt:lpstr>Neem my hande,  maak hul sterk Diensbaar in u goeie werk. Neem my voete, skoei hul, Heer Met bereidheid tot U eer </vt:lpstr>
      <vt:lpstr>Neem my stem  en laat my sing Aan U, Here, hulde bring Laat my mond  die boodskap dra: Hul sal vind wat na U vra </vt:lpstr>
      <vt:lpstr>Neem my goud en silwer, Heer Niks noem ek my eie meer Al my kennis en verstand Stel ek in u vaderhand </vt:lpstr>
      <vt:lpstr>Maak my hart vir U tot troon Deur U Gees wat in my woon Rig my wil, gevoel en daad Altyd na u wyse raad. </vt:lpstr>
      <vt:lpstr>L209   HEER, MET MY  HELE HART</vt:lpstr>
      <vt:lpstr>Heer, met my hele hart Kom sing ek ‘n lofsang Ek wil oor U altyd  bly en vrolik wees Ek wil U Naam besing Ek wil oor U altyd  bly en vrolik wees Halleluja!</vt:lpstr>
      <vt:lpstr>PowerPoint Presentation</vt:lpstr>
      <vt:lpstr>Heer, met my hele hart Kom sing ek ‘n lofsang Ek wil oor U altyd  bly en vrolik wees Ek wil U Naam besing Ek wil oor U altyd  bly en vrolik wees Halleluja!</vt:lpstr>
      <vt:lpstr>F268 VERLOSSER VIR MY</vt:lpstr>
      <vt:lpstr>Ek offer myself,  offer myself net vir U. Ek offer myself,  offer myself net vir U.</vt:lpstr>
      <vt:lpstr>Verlosser vir my, Oorwinnaar opgestaan, U het my hart verower. Verlosser vir my, Gesalfde Seun van God U het my hart verower.</vt:lpstr>
      <vt:lpstr>Ek offer myself,  offer myself net vir U. Ek offer myself,  offer myself net vir U.</vt:lpstr>
      <vt:lpstr>Ek wil niks terughou nie, niks terughou nie. Alles, net vir U. Ek wil niks terughou nie, niks terughou nie. Alles, net vir U.</vt:lpstr>
      <vt:lpstr>Ek offer myself,  offer myself net vir U. Ek offer myself,  offer myself net vir U.</vt:lpstr>
      <vt:lpstr>Ek wil niks terughou nie, niks terughou nie. Alles, net vir U.  Ek wil niks terughou nie, niks terughou nie. Alles, net vir U.</vt:lpstr>
      <vt:lpstr>S235   U IS IN BEHEER</vt:lpstr>
      <vt:lpstr>U is in beheer –  Wonderbare Heer U wat alles vorm tot u eer</vt:lpstr>
      <vt:lpstr>U is in beheer –  Wonderbare Heer  U wat steeds getrou U skepping onderhou </vt:lpstr>
      <vt:lpstr>U is in beheer –  Wonderbare Heer U wat alles vorm tot u eer</vt:lpstr>
      <vt:lpstr>Die oggendson  vertoon U heerlikheid die sterre in die aand –  U majesteit as ek om my kyk,  kan ek meer van U begryp en ek weet opnuut –  U is ‘n werklikheid</vt:lpstr>
      <vt:lpstr>Net U alleen laat val  die vroeë reën en U alleen gee lewe  deur U Seun as ek om my kyk,  kan ek meer van U begryp en ek weet opnuut –  U is ‘n werklikheid</vt:lpstr>
      <vt:lpstr>U is in beheer –  Wonderbare Heer  U wat steeds getrou U skepping onderhou U is in beheer –  Wonderbare Heer U wat alles vorm tot u eer  </vt:lpstr>
      <vt:lpstr>A35 THE HEART  OF WORSHIP</vt:lpstr>
      <vt:lpstr>Longing just to bring  Somethings that's of worth  That would bless Your heart </vt:lpstr>
      <vt:lpstr>I'll bring you more than a song  For a song in itself  It's not what you have required  You search much deeper within  Trough the way things appear  You're looking into my heart  </vt:lpstr>
      <vt:lpstr>I'm coming back to  The heart of worship  And it's all about You  It's all about You Jesus  I'm sorry Lord for  The thing I've made it  When it's all about You  All about You Jesus </vt:lpstr>
      <vt:lpstr>King of endless worth  No one could express  How much You deserve  Though I'm weak and poor  All I have is Yours  Every single breath </vt:lpstr>
      <vt:lpstr>I'll bring you more than a song  For a song in itself  It's not what you have required  You search much deeper within  Trough the way things appear  You're looking into my heart  </vt:lpstr>
      <vt:lpstr>I'm coming back to  The heart of worship  And it's all about You  It's all about You Jesus </vt:lpstr>
      <vt:lpstr>I'm sorry Lord for  The thing I've made it  When it's all about You  All about You Jesus </vt:lpstr>
      <vt:lpstr>I'll bring you more than a song I'll bring you more than a song   I'll bring you more than a song I'll bring you more than a song</vt:lpstr>
      <vt:lpstr>I'm coming back to  The heart of worship  And it's all about You  It's all about You Jesus </vt:lpstr>
      <vt:lpstr>I'm sorry Lord for  The thing I've made it  When it's all about You  All about You Jesus </vt:lpstr>
      <vt:lpstr>It’s all about You All about You  It’s all about You All about You</vt:lpstr>
      <vt:lpstr>PowerPoint Presentation</vt:lpstr>
      <vt:lpstr>Luk. 2:8-20   Die vreugde van Betlehem</vt:lpstr>
      <vt:lpstr>PowerPoint Presentation</vt:lpstr>
      <vt:lpstr>PowerPoint Presentation</vt:lpstr>
      <vt:lpstr>Geopende Deure - 2025</vt:lpstr>
      <vt:lpstr>Geopende Deure - 2025</vt:lpstr>
      <vt:lpstr>Waarvoor kan ons Bid</vt:lpstr>
      <vt:lpstr>Hier is ek, o Heer Om meer van U te leer Hier is ek, o Heer Ek wil graag soos U wees  x2</vt:lpstr>
      <vt:lpstr>U is my Maker Ek is die klei Vorm my en maak my U weet wat’s goed vir my</vt:lpstr>
      <vt:lpstr>Hier is ek, o Heer Om meer van U te leer Hier is ek, o Heer Ek wil graag soos U wees</vt:lpstr>
      <vt:lpstr>A38 JESUS KONING JESUS</vt:lpstr>
      <vt:lpstr>Jesus, Koning Jesus Geen ander naam soos Jesus Ons buig nou voor U neer aanbid U as ons Koning en ons Heer</vt:lpstr>
      <vt:lpstr>PowerPoint Presentation</vt:lpstr>
      <vt:lpstr>Jesus, Koning Jesus Geen ander naam soos Jesus Ons buig nou voor U neer aanbid U as ons Koning en ons Heer</vt:lpstr>
      <vt:lpstr>PowerPoint Presentation</vt:lpstr>
      <vt:lpstr>PowerPoint Presentation</vt:lpstr>
      <vt:lpstr>PowerPoint Presentation</vt:lpstr>
      <vt:lpstr>Luk. 2:8-20   Die vreugde van Betlehem</vt:lpstr>
      <vt:lpstr>PowerPoint Presentation</vt:lpstr>
      <vt:lpstr>Joh. 17:9  “Ek bid vir hulle.  Ek bid nie vir die wêreld nie  maar vir dié wat U My gegee het, omdat hulle aan U behoort.”</vt:lpstr>
      <vt:lpstr>PowerPoint Presentation</vt:lpstr>
      <vt:lpstr>Matt. 12:39   “Maar Hy antwoord hulle:  “'n Slegte en afvallige geslag vra 'n teken, en geen teken sal aan hulle gegee word nie,  behalwe die teken  van die profeet Jona.”</vt:lpstr>
      <vt:lpstr>PowerPoint Presentation</vt:lpstr>
      <vt:lpstr>PowerPoint Presentation</vt:lpstr>
      <vt:lpstr>PowerPoint Presentation</vt:lpstr>
      <vt:lpstr>L184  LOFSING DIE HERE</vt:lpstr>
      <vt:lpstr>Loof almal saam –  Groot is Sy heilige naam! Loof Hom,  die Heer van die here!</vt:lpstr>
      <vt:lpstr>Lofsing die Here, dis Hy wat u kroon my sy seën! Hy skenk die lewe, die wasdom, die sonlig, die reën! O sterfling weet:  Hy wat Almagtige heet, het ons liefde bejeën.</vt:lpstr>
      <vt:lpstr>Lofsing die Here, ja,  almal kom loof nou die Here! Alles wat asem het, hier tot in tydlose sfere! Hy is die Lig;  ons oog bly op Hom gerig: Hy is die Heer van die here!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Marieke Botha</dc:creator>
  <cp:lastModifiedBy>Marieke Botha</cp:lastModifiedBy>
  <cp:revision>6</cp:revision>
  <dcterms:modified xsi:type="dcterms:W3CDTF">2025-02-01T09:38:40Z</dcterms:modified>
</cp:coreProperties>
</file>