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524" autoAdjust="0"/>
    <p:restoredTop sz="94660"/>
  </p:normalViewPr>
  <p:slideViewPr>
    <p:cSldViewPr>
      <p:cViewPr varScale="1">
        <p:scale>
          <a:sx n="111" d="100"/>
          <a:sy n="111" d="100"/>
        </p:scale>
        <p:origin x="-20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77C9-25B3-4089-B304-F845E1C4FC8E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DB54-5932-46E1-8DFC-491B1CC629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77C9-25B3-4089-B304-F845E1C4FC8E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DB54-5932-46E1-8DFC-491B1CC629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77C9-25B3-4089-B304-F845E1C4FC8E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DB54-5932-46E1-8DFC-491B1CC629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77C9-25B3-4089-B304-F845E1C4FC8E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DB54-5932-46E1-8DFC-491B1CC629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77C9-25B3-4089-B304-F845E1C4FC8E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DB54-5932-46E1-8DFC-491B1CC629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77C9-25B3-4089-B304-F845E1C4FC8E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DB54-5932-46E1-8DFC-491B1CC629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77C9-25B3-4089-B304-F845E1C4FC8E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DB54-5932-46E1-8DFC-491B1CC629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77C9-25B3-4089-B304-F845E1C4FC8E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DB54-5932-46E1-8DFC-491B1CC629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77C9-25B3-4089-B304-F845E1C4FC8E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DB54-5932-46E1-8DFC-491B1CC629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77C9-25B3-4089-B304-F845E1C4FC8E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DB54-5932-46E1-8DFC-491B1CC629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77C9-25B3-4089-B304-F845E1C4FC8E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7DB54-5932-46E1-8DFC-491B1CC629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277C9-25B3-4089-B304-F845E1C4FC8E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7DB54-5932-46E1-8DFC-491B1CC6296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Luk. </a:t>
            </a:r>
            <a:r>
              <a:rPr lang="af-ZA" b="1" u="sng" dirty="0" smtClean="0"/>
              <a:t>2:14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Ons glorieryke </a:t>
            </a:r>
            <a:r>
              <a:rPr lang="af-ZA" b="1" dirty="0"/>
              <a:t>God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Open. </a:t>
            </a:r>
            <a:r>
              <a:rPr lang="af-ZA" b="1" dirty="0" smtClean="0">
                <a:solidFill>
                  <a:srgbClr val="00B050"/>
                </a:solidFill>
              </a:rPr>
              <a:t>4:11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“Here</a:t>
            </a:r>
            <a:r>
              <a:rPr lang="af-ZA" i="1" dirty="0"/>
              <a:t>, ons God, U is waardig om die heerlikheid en die eer en die mag te ontvang omdat U alles geskep het; deur u wil het alles ontstaan en is dit geskep.”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There may be some preachers that delight to preach a doctrine that magnifies man; but in their gospel angels have no delight</a:t>
            </a:r>
            <a:r>
              <a:rPr lang="af-ZA" i="1" dirty="0" smtClean="0"/>
              <a:t>.”</a:t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C.H. Spurgeon</a:t>
            </a:r>
            <a:r>
              <a:rPr lang="af-ZA" dirty="0" smtClean="0">
                <a:solidFill>
                  <a:srgbClr val="7030A0"/>
                </a:solidFill>
              </a:rPr>
              <a:t> 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</Words>
  <Application>Microsoft Office PowerPoint</Application>
  <PresentationFormat>On-screen Show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Luk. 2:14  Ons glorieryke God</vt:lpstr>
      <vt:lpstr>Slide 2</vt:lpstr>
      <vt:lpstr>Open. 4:11  “Here, ons God, U is waardig om die heerlikheid en die eer en die mag te ontvang omdat U alles geskep het; deur u wil het alles ontstaan en is dit geskep.”</vt:lpstr>
      <vt:lpstr>Slide 4</vt:lpstr>
      <vt:lpstr>“There may be some preachers that delight to preach a doctrine that magnifies man; but in their gospel angels have no delight.”       C.H. Spurgeon 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Luk. 2:14  Ons glorieryke God</dc:title>
  <dc:creator>Windows User</dc:creator>
  <cp:lastModifiedBy>Windows User</cp:lastModifiedBy>
  <cp:revision>1</cp:revision>
  <dcterms:created xsi:type="dcterms:W3CDTF">2025-02-07T05:35:55Z</dcterms:created>
  <dcterms:modified xsi:type="dcterms:W3CDTF">2025-02-07T05:39:05Z</dcterms:modified>
</cp:coreProperties>
</file>