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777" autoAdjust="0"/>
    <p:restoredTop sz="94660"/>
  </p:normalViewPr>
  <p:slideViewPr>
    <p:cSldViewPr>
      <p:cViewPr varScale="1">
        <p:scale>
          <a:sx n="149" d="100"/>
          <a:sy n="149" d="100"/>
        </p:scale>
        <p:origin x="-900" y="-8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CB7C55C-2CDF-4BA4-9460-ADA1A2BB229D}" type="datetimeFigureOut">
              <a:rPr lang="en-US" smtClean="0"/>
              <a:t>3/13/2025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E752EF-8C57-4B55-A889-AC5418C2EE9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B7C55C-2CDF-4BA4-9460-ADA1A2BB229D}" type="datetimeFigureOut">
              <a:rPr lang="en-US" smtClean="0"/>
              <a:t>3/13/2025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E752EF-8C57-4B55-A889-AC5418C2EE9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B7C55C-2CDF-4BA4-9460-ADA1A2BB229D}" type="datetimeFigureOut">
              <a:rPr lang="en-US" smtClean="0"/>
              <a:t>3/13/2025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E752EF-8C57-4B55-A889-AC5418C2EE9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B7C55C-2CDF-4BA4-9460-ADA1A2BB229D}" type="datetimeFigureOut">
              <a:rPr lang="en-US" smtClean="0"/>
              <a:t>3/13/2025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E752EF-8C57-4B55-A889-AC5418C2EE9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CB7C55C-2CDF-4BA4-9460-ADA1A2BB229D}" type="datetimeFigureOut">
              <a:rPr lang="en-US" smtClean="0"/>
              <a:t>3/13/2025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E752EF-8C57-4B55-A889-AC5418C2EE9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CB7C55C-2CDF-4BA4-9460-ADA1A2BB229D}" type="datetimeFigureOut">
              <a:rPr lang="en-US" smtClean="0"/>
              <a:t>3/13/2025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E752EF-8C57-4B55-A889-AC5418C2EE9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CB7C55C-2CDF-4BA4-9460-ADA1A2BB229D}" type="datetimeFigureOut">
              <a:rPr lang="en-US" smtClean="0"/>
              <a:t>3/13/2025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CE752EF-8C57-4B55-A889-AC5418C2EE9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CB7C55C-2CDF-4BA4-9460-ADA1A2BB229D}" type="datetimeFigureOut">
              <a:rPr lang="en-US" smtClean="0"/>
              <a:t>3/13/2025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CE752EF-8C57-4B55-A889-AC5418C2EE9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B7C55C-2CDF-4BA4-9460-ADA1A2BB229D}" type="datetimeFigureOut">
              <a:rPr lang="en-US" smtClean="0"/>
              <a:t>3/13/2025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CE752EF-8C57-4B55-A889-AC5418C2EE9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B7C55C-2CDF-4BA4-9460-ADA1A2BB229D}" type="datetimeFigureOut">
              <a:rPr lang="en-US" smtClean="0"/>
              <a:t>3/13/2025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E752EF-8C57-4B55-A889-AC5418C2EE9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B7C55C-2CDF-4BA4-9460-ADA1A2BB229D}" type="datetimeFigureOut">
              <a:rPr lang="en-US" smtClean="0"/>
              <a:t>3/13/2025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E752EF-8C57-4B55-A889-AC5418C2EE9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BCB7C55C-2CDF-4BA4-9460-ADA1A2BB229D}" type="datetimeFigureOut">
              <a:rPr lang="en-US" smtClean="0"/>
              <a:t>3/13/2025</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DCE752EF-8C57-4B55-A889-AC5418C2EE9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072594" cy="5143500"/>
          </a:xfrm>
        </p:spPr>
        <p:txBody>
          <a:bodyPr/>
          <a:lstStyle/>
          <a:p>
            <a:r>
              <a:rPr lang="af-ZA" b="1" u="sng" dirty="0"/>
              <a:t>Luk. </a:t>
            </a:r>
            <a:r>
              <a:rPr lang="af-ZA" b="1" u="sng" dirty="0" smtClean="0"/>
              <a:t>2:48-49</a:t>
            </a:r>
            <a:br>
              <a:rPr lang="af-ZA" b="1" u="sng" dirty="0" smtClean="0"/>
            </a:br>
            <a:r>
              <a:rPr lang="af-ZA" b="1" u="sng" dirty="0"/>
              <a:t/>
            </a:r>
            <a:br>
              <a:rPr lang="af-ZA" b="1" u="sng" dirty="0"/>
            </a:br>
            <a:r>
              <a:rPr lang="af-ZA" b="1" dirty="0" smtClean="0"/>
              <a:t>Jesus </a:t>
            </a:r>
            <a:r>
              <a:rPr lang="af-ZA" b="1" dirty="0"/>
              <a:t>se eerste opgetekende woorde </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072594" cy="5143500"/>
          </a:xfrm>
        </p:spPr>
        <p:txBody>
          <a:bodyPr/>
          <a:lstStyle/>
          <a:p>
            <a:r>
              <a:rPr lang="af-ZA" b="1" dirty="0">
                <a:solidFill>
                  <a:srgbClr val="00B050"/>
                </a:solidFill>
              </a:rPr>
              <a:t>Matt. </a:t>
            </a:r>
            <a:r>
              <a:rPr lang="af-ZA" b="1" dirty="0" smtClean="0">
                <a:solidFill>
                  <a:srgbClr val="00B050"/>
                </a:solidFill>
              </a:rPr>
              <a:t>11:29-30</a:t>
            </a:r>
            <a:r>
              <a:rPr lang="af-ZA" b="1" dirty="0" smtClean="0"/>
              <a:t/>
            </a:r>
            <a:br>
              <a:rPr lang="af-ZA" b="1" dirty="0" smtClean="0"/>
            </a:br>
            <a:r>
              <a:rPr lang="af-ZA" b="1" dirty="0"/>
              <a:t/>
            </a:r>
            <a:br>
              <a:rPr lang="af-ZA" b="1" dirty="0"/>
            </a:br>
            <a:r>
              <a:rPr lang="af-ZA" i="1" dirty="0" smtClean="0"/>
              <a:t>“Neem </a:t>
            </a:r>
            <a:r>
              <a:rPr lang="af-ZA" i="1" dirty="0"/>
              <a:t>my juk op julle en leer van My, want Ek is sagmoedig en nederig van hart, en julle sal rus kry vir julle gemoed. My juk is sag en my las is lig</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072594" cy="5143500"/>
          </a:xfrm>
        </p:spPr>
        <p:txBody>
          <a:bodyPr/>
          <a:lstStyle/>
          <a:p>
            <a:r>
              <a:rPr lang="af-ZA" i="1" dirty="0" smtClean="0"/>
              <a:t>“</a:t>
            </a:r>
            <a:r>
              <a:rPr lang="af-ZA" i="1" dirty="0"/>
              <a:t>The spiritual man is not understood, he is a wonder unto many</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C.H.Spurgeon</a:t>
            </a:r>
            <a:endParaRPr lang="en-US" dirty="0">
              <a:solidFill>
                <a:srgbClr val="7030A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072594" cy="5143500"/>
          </a:xfrm>
        </p:spPr>
        <p:txBody>
          <a:bodyPr/>
          <a:lstStyle/>
          <a:p>
            <a:r>
              <a:rPr lang="af-ZA" i="1" dirty="0" smtClean="0"/>
              <a:t>“</a:t>
            </a:r>
            <a:r>
              <a:rPr lang="af-ZA" i="1" dirty="0"/>
              <a:t>If we only acted as our innermost nature would dictate to us, what manner of persons should we be</a:t>
            </a:r>
            <a:r>
              <a:rPr lang="af-ZA" i="1" dirty="0" smtClean="0"/>
              <a:t>!”</a:t>
            </a:r>
            <a:r>
              <a:rPr lang="en-US" i="1" dirty="0" smtClean="0"/>
              <a:t/>
            </a:r>
            <a:br>
              <a:rPr lang="en-US" i="1" dirty="0" smtClean="0"/>
            </a:br>
            <a:r>
              <a:rPr lang="en-US" i="1" dirty="0"/>
              <a:t/>
            </a:r>
            <a:br>
              <a:rPr lang="en-US" i="1" dirty="0"/>
            </a:br>
            <a:r>
              <a:rPr lang="en-US" i="1" dirty="0" smtClean="0"/>
              <a:t>						</a:t>
            </a:r>
            <a:r>
              <a:rPr lang="af-ZA" b="1" dirty="0" smtClean="0">
                <a:solidFill>
                  <a:srgbClr val="7030A0"/>
                </a:solidFill>
              </a:rPr>
              <a:t>C.H.Spurgeon</a:t>
            </a:r>
            <a:endParaRPr lang="en-US" dirty="0">
              <a:solidFill>
                <a:srgbClr val="7030A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072594" cy="5143500"/>
          </a:xfrm>
        </p:spPr>
        <p:txBody>
          <a:bodyPr/>
          <a:lstStyle/>
          <a:p>
            <a:r>
              <a:rPr lang="af-ZA" b="1" dirty="0">
                <a:solidFill>
                  <a:srgbClr val="00B050"/>
                </a:solidFill>
              </a:rPr>
              <a:t>Gal. </a:t>
            </a:r>
            <a:r>
              <a:rPr lang="af-ZA" b="1" dirty="0" smtClean="0">
                <a:solidFill>
                  <a:srgbClr val="00B050"/>
                </a:solidFill>
              </a:rPr>
              <a:t>5:25</a:t>
            </a:r>
            <a:r>
              <a:rPr lang="af-ZA" b="1" i="1" dirty="0" smtClean="0"/>
              <a:t/>
            </a:r>
            <a:br>
              <a:rPr lang="af-ZA" b="1" i="1" dirty="0" smtClean="0"/>
            </a:br>
            <a:r>
              <a:rPr lang="af-ZA" i="1" dirty="0" smtClean="0"/>
              <a:t>“Ons </a:t>
            </a:r>
            <a:r>
              <a:rPr lang="af-ZA" i="1" dirty="0"/>
              <a:t>lewe deur die Gees; laat die Gees nou ook ons gedrag bepaal</a:t>
            </a:r>
            <a:r>
              <a:rPr lang="af-ZA" i="1" dirty="0" smtClean="0"/>
              <a:t>.”</a:t>
            </a:r>
            <a:r>
              <a:rPr lang="en-US" i="1" dirty="0"/>
              <a:t/>
            </a:r>
            <a:br>
              <a:rPr lang="en-US" i="1" dirty="0"/>
            </a:br>
            <a:r>
              <a:rPr lang="af-ZA" b="1" i="1" dirty="0" smtClean="0">
                <a:solidFill>
                  <a:srgbClr val="00B050"/>
                </a:solidFill>
              </a:rPr>
              <a:t>2020</a:t>
            </a:r>
            <a:r>
              <a:rPr lang="af-ZA" i="1" dirty="0" smtClean="0"/>
              <a:t/>
            </a:r>
            <a:br>
              <a:rPr lang="af-ZA" i="1" dirty="0" smtClean="0"/>
            </a:br>
            <a:r>
              <a:rPr lang="af-ZA" i="1" dirty="0" smtClean="0"/>
              <a:t>“Aangesien </a:t>
            </a:r>
            <a:r>
              <a:rPr lang="af-ZA" i="1" dirty="0"/>
              <a:t>ons deur die Gees leef, laat ons ook met die Gees in pas bly.”</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072594" cy="5143500"/>
          </a:xfrm>
        </p:spPr>
        <p:txBody>
          <a:bodyPr/>
          <a:lstStyle/>
          <a:p>
            <a:r>
              <a:rPr lang="af-ZA" b="1" dirty="0">
                <a:solidFill>
                  <a:srgbClr val="00B050"/>
                </a:solidFill>
              </a:rPr>
              <a:t>Joh. </a:t>
            </a:r>
            <a:r>
              <a:rPr lang="af-ZA" b="1" dirty="0" smtClean="0">
                <a:solidFill>
                  <a:srgbClr val="00B050"/>
                </a:solidFill>
              </a:rPr>
              <a:t>5:17</a:t>
            </a:r>
            <a:r>
              <a:rPr lang="af-ZA" b="1" i="1" dirty="0" smtClean="0"/>
              <a:t/>
            </a:r>
            <a:br>
              <a:rPr lang="af-ZA" b="1" i="1" dirty="0" smtClean="0"/>
            </a:br>
            <a:r>
              <a:rPr lang="af-ZA" b="1" i="1" dirty="0"/>
              <a:t/>
            </a:r>
            <a:br>
              <a:rPr lang="af-ZA" b="1" i="1" dirty="0"/>
            </a:br>
            <a:r>
              <a:rPr lang="af-ZA" i="1" dirty="0" smtClean="0"/>
              <a:t>“My </a:t>
            </a:r>
            <a:r>
              <a:rPr lang="af-ZA" i="1" dirty="0"/>
              <a:t>Vader werk tot nou toe, en Ek werk ook</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49</Words>
  <Application>Microsoft Office PowerPoint</Application>
  <PresentationFormat>On-screen Show (16:9)</PresentationFormat>
  <Paragraphs>6</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Luk. 2:48-49  Jesus se eerste opgetekende woorde </vt:lpstr>
      <vt:lpstr>Slide 2</vt:lpstr>
      <vt:lpstr>Matt. 11:29-30  “Neem my juk op julle en leer van My, want Ek is sagmoedig en nederig van hart, en julle sal rus kry vir julle gemoed. My juk is sag en my las is lig.”</vt:lpstr>
      <vt:lpstr>Slide 4</vt:lpstr>
      <vt:lpstr>“The spiritual man is not understood, he is a wonder unto many.”        C.H.Spurgeon</vt:lpstr>
      <vt:lpstr>“If we only acted as our innermost nature would dictate to us, what manner of persons should we be!”        C.H.Spurgeon</vt:lpstr>
      <vt:lpstr>Gal. 5:25 “Ons lewe deur die Gees; laat die Gees nou ook ons gedrag bepaal.” 2020 “Aangesien ons deur die Gees leef, laat ons ook met die Gees in pas bly.”</vt:lpstr>
      <vt:lpstr>Slide 8</vt:lpstr>
      <vt:lpstr>Joh. 5:17  “My Vader werk tot nou toe, en Ek werk ook.”</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 2:48-49  Jesus se eerste opgetekende woorde </dc:title>
  <dc:creator>Windows User</dc:creator>
  <cp:lastModifiedBy>Windows User</cp:lastModifiedBy>
  <cp:revision>1</cp:revision>
  <dcterms:created xsi:type="dcterms:W3CDTF">2025-03-13T06:05:03Z</dcterms:created>
  <dcterms:modified xsi:type="dcterms:W3CDTF">2025-03-13T06:08:47Z</dcterms:modified>
</cp:coreProperties>
</file>