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4" r:id="rId18"/>
    <p:sldId id="272" r:id="rId19"/>
    <p:sldId id="273" r:id="rId20"/>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889" autoAdjust="0"/>
    <p:restoredTop sz="94660"/>
  </p:normalViewPr>
  <p:slideViewPr>
    <p:cSldViewPr>
      <p:cViewPr varScale="1">
        <p:scale>
          <a:sx n="149" d="100"/>
          <a:sy n="149" d="100"/>
        </p:scale>
        <p:origin x="-948"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244EC7B-DB4D-484D-B596-3A5ADDFF8E53}" type="datetimeFigureOut">
              <a:rPr lang="en-US" smtClean="0"/>
              <a:t>3/27/2025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5265B6-8466-4D20-8E5D-F6C59D25644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44EC7B-DB4D-484D-B596-3A5ADDFF8E53}" type="datetimeFigureOut">
              <a:rPr lang="en-US" smtClean="0"/>
              <a:t>3/27/2025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5265B6-8466-4D20-8E5D-F6C59D25644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44EC7B-DB4D-484D-B596-3A5ADDFF8E53}" type="datetimeFigureOut">
              <a:rPr lang="en-US" smtClean="0"/>
              <a:t>3/27/2025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5265B6-8466-4D20-8E5D-F6C59D25644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44EC7B-DB4D-484D-B596-3A5ADDFF8E53}" type="datetimeFigureOut">
              <a:rPr lang="en-US" smtClean="0"/>
              <a:t>3/27/2025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5265B6-8466-4D20-8E5D-F6C59D25644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44EC7B-DB4D-484D-B596-3A5ADDFF8E53}" type="datetimeFigureOut">
              <a:rPr lang="en-US" smtClean="0"/>
              <a:t>3/27/2025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5265B6-8466-4D20-8E5D-F6C59D25644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244EC7B-DB4D-484D-B596-3A5ADDFF8E53}" type="datetimeFigureOut">
              <a:rPr lang="en-US" smtClean="0"/>
              <a:t>3/27/2025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5265B6-8466-4D20-8E5D-F6C59D25644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244EC7B-DB4D-484D-B596-3A5ADDFF8E53}" type="datetimeFigureOut">
              <a:rPr lang="en-US" smtClean="0"/>
              <a:t>3/27/2025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5265B6-8466-4D20-8E5D-F6C59D25644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244EC7B-DB4D-484D-B596-3A5ADDFF8E53}" type="datetimeFigureOut">
              <a:rPr lang="en-US" smtClean="0"/>
              <a:t>3/27/2025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5265B6-8466-4D20-8E5D-F6C59D25644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44EC7B-DB4D-484D-B596-3A5ADDFF8E53}" type="datetimeFigureOut">
              <a:rPr lang="en-US" smtClean="0"/>
              <a:t>3/27/2025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5265B6-8466-4D20-8E5D-F6C59D25644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44EC7B-DB4D-484D-B596-3A5ADDFF8E53}" type="datetimeFigureOut">
              <a:rPr lang="en-US" smtClean="0"/>
              <a:t>3/27/2025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5265B6-8466-4D20-8E5D-F6C59D25644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44EC7B-DB4D-484D-B596-3A5ADDFF8E53}" type="datetimeFigureOut">
              <a:rPr lang="en-US" smtClean="0"/>
              <a:t>3/27/2025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5265B6-8466-4D20-8E5D-F6C59D25644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6244EC7B-DB4D-484D-B596-3A5ADDFF8E53}" type="datetimeFigureOut">
              <a:rPr lang="en-US" smtClean="0"/>
              <a:t>3/27/2025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D85265B6-8466-4D20-8E5D-F6C59D25644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a:t>
            </a:r>
            <a:r>
              <a:rPr lang="af-ZA" b="1" u="sng" dirty="0" smtClean="0"/>
              <a:t>3:1-17</a:t>
            </a:r>
            <a:br>
              <a:rPr lang="af-ZA" b="1" u="sng" dirty="0" smtClean="0"/>
            </a:br>
            <a:r>
              <a:rPr lang="af-ZA" b="1" dirty="0" smtClean="0"/>
              <a:t/>
            </a:r>
            <a:br>
              <a:rPr lang="af-ZA" b="1" dirty="0" smtClean="0"/>
            </a:br>
            <a:r>
              <a:rPr lang="af-ZA" b="1" dirty="0" smtClean="0"/>
              <a:t>Hoe </a:t>
            </a:r>
            <a:r>
              <a:rPr lang="af-ZA" b="1" dirty="0"/>
              <a:t>lyk ware </a:t>
            </a:r>
            <a:r>
              <a:rPr lang="af-ZA" b="1" dirty="0" smtClean="0"/>
              <a:t>bekering</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II Tess. </a:t>
            </a:r>
            <a:r>
              <a:rPr lang="af-ZA" b="1" dirty="0" smtClean="0">
                <a:solidFill>
                  <a:srgbClr val="00B050"/>
                </a:solidFill>
              </a:rPr>
              <a:t>1:9</a:t>
            </a:r>
            <a:r>
              <a:rPr lang="af-ZA" b="1" i="1" dirty="0" smtClean="0"/>
              <a:t/>
            </a:r>
            <a:br>
              <a:rPr lang="af-ZA" b="1" i="1" dirty="0" smtClean="0"/>
            </a:br>
            <a:r>
              <a:rPr lang="af-ZA" b="1" i="1" dirty="0"/>
              <a:t/>
            </a:r>
            <a:br>
              <a:rPr lang="af-ZA" b="1" i="1" dirty="0"/>
            </a:br>
            <a:r>
              <a:rPr lang="af-ZA" i="1" dirty="0" smtClean="0"/>
              <a:t>“Die </a:t>
            </a:r>
            <a:r>
              <a:rPr lang="af-ZA" i="1" dirty="0"/>
              <a:t>ewige verdoemenis sal hulle straf wees, altyd geban uit die teenwoordigheid van die Here en van sy wonderbaarlike mag.”</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Open. </a:t>
            </a:r>
            <a:r>
              <a:rPr lang="af-ZA" b="1" dirty="0" smtClean="0">
                <a:solidFill>
                  <a:srgbClr val="00B050"/>
                </a:solidFill>
              </a:rPr>
              <a:t>20:10</a:t>
            </a:r>
            <a:r>
              <a:rPr lang="af-ZA" b="1" i="1" dirty="0" smtClean="0"/>
              <a:t/>
            </a:r>
            <a:br>
              <a:rPr lang="af-ZA" b="1" i="1" dirty="0" smtClean="0"/>
            </a:br>
            <a:r>
              <a:rPr lang="af-ZA" b="1" i="1" dirty="0"/>
              <a:t/>
            </a:r>
            <a:br>
              <a:rPr lang="af-ZA" b="1" i="1" dirty="0"/>
            </a:br>
            <a:r>
              <a:rPr lang="af-ZA" i="1" dirty="0" smtClean="0"/>
              <a:t>“Die </a:t>
            </a:r>
            <a:r>
              <a:rPr lang="af-ZA" i="1" dirty="0"/>
              <a:t>duiwel wat hulle verlei het, is in die poel van vuur en swael gegooi, daar waar die dier en die vals profeet ook is. Hulle sal dag en nag gepynig word tot in alle ewigheid</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Jes. </a:t>
            </a:r>
            <a:r>
              <a:rPr lang="af-ZA" b="1" dirty="0" smtClean="0">
                <a:solidFill>
                  <a:srgbClr val="00B050"/>
                </a:solidFill>
              </a:rPr>
              <a:t>29:13</a:t>
            </a:r>
            <a:r>
              <a:rPr lang="af-ZA" b="1" i="1" dirty="0" smtClean="0"/>
              <a:t/>
            </a:r>
            <a:br>
              <a:rPr lang="af-ZA" b="1" i="1" dirty="0" smtClean="0"/>
            </a:br>
            <a:r>
              <a:rPr lang="af-ZA" b="1" i="1" dirty="0"/>
              <a:t/>
            </a:r>
            <a:br>
              <a:rPr lang="af-ZA" b="1" i="1" dirty="0"/>
            </a:br>
            <a:r>
              <a:rPr lang="af-ZA" i="1" dirty="0" smtClean="0"/>
              <a:t>“Die </a:t>
            </a:r>
            <a:r>
              <a:rPr lang="af-ZA" i="1" dirty="0"/>
              <a:t>Here het gesê: Hierdie volk is naby My met die mond, hulle eer My met wat hulle sê, maar hulle hart is ver van My af, hulle dien My soos mense dit wil hê, nie soos Ek wil nie.”</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a:t>
            </a:r>
            <a:r>
              <a:rPr lang="af-ZA" b="1" dirty="0" smtClean="0">
                <a:solidFill>
                  <a:srgbClr val="00B050"/>
                </a:solidFill>
              </a:rPr>
              <a:t>5:20</a:t>
            </a:r>
            <a:r>
              <a:rPr lang="af-ZA" b="1" i="1" dirty="0" smtClean="0"/>
              <a:t/>
            </a:r>
            <a:br>
              <a:rPr lang="af-ZA" b="1" i="1" dirty="0" smtClean="0"/>
            </a:br>
            <a:r>
              <a:rPr lang="af-ZA" b="1" i="1" dirty="0"/>
              <a:t/>
            </a:r>
            <a:br>
              <a:rPr lang="af-ZA" b="1" i="1" dirty="0"/>
            </a:br>
            <a:r>
              <a:rPr lang="af-ZA" i="1" dirty="0" smtClean="0"/>
              <a:t>“Ek </a:t>
            </a:r>
            <a:r>
              <a:rPr lang="af-ZA" i="1" dirty="0"/>
              <a:t>sê vir julle: As julle getrouheid aan die wet nie meer inhou as dié van die skrifgeleerdes en die Fariseërs nie, sal julle nooit in die koninkryk van die hemel ingaan nie</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a:t>
            </a:r>
            <a:r>
              <a:rPr lang="af-ZA" b="1" dirty="0" smtClean="0">
                <a:solidFill>
                  <a:srgbClr val="00B050"/>
                </a:solidFill>
              </a:rPr>
              <a:t>7:21</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“Nie </a:t>
            </a:r>
            <a:r>
              <a:rPr lang="af-ZA" i="1" dirty="0"/>
              <a:t>elkeen wat vir My sê: ‘Here, Here,’ sal in die koninkryk van die hemel ingaan nie, maar net hy wat die wil doen van my Vader wat in die hemel is</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pPr lvl="0"/>
            <a:r>
              <a:rPr lang="af-ZA" b="1" dirty="0"/>
              <a:t>Christenskap staan nooit in 'n vakuum nie!</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a:bodyPr>
          <a:lstStyle/>
          <a:p>
            <a:r>
              <a:rPr lang="af-ZA" b="1" dirty="0">
                <a:solidFill>
                  <a:srgbClr val="00B050"/>
                </a:solidFill>
              </a:rPr>
              <a:t>Joh. </a:t>
            </a:r>
            <a:r>
              <a:rPr lang="af-ZA" b="1" dirty="0" smtClean="0">
                <a:solidFill>
                  <a:srgbClr val="00B050"/>
                </a:solidFill>
              </a:rPr>
              <a:t>14:15</a:t>
            </a:r>
            <a:r>
              <a:rPr lang="af-ZA" b="1" i="1" dirty="0" smtClean="0"/>
              <a:t/>
            </a:r>
            <a:br>
              <a:rPr lang="af-ZA" b="1" i="1" dirty="0" smtClean="0"/>
            </a:br>
            <a:r>
              <a:rPr lang="af-ZA" i="1" dirty="0" smtClean="0"/>
              <a:t>“As </a:t>
            </a:r>
            <a:r>
              <a:rPr lang="af-ZA" i="1" dirty="0"/>
              <a:t>julle My liefhet, sal julle my opdragte uitvoer</a:t>
            </a:r>
            <a:r>
              <a:rPr lang="af-ZA" i="1" dirty="0" smtClean="0"/>
              <a:t>.”</a:t>
            </a:r>
            <a:r>
              <a:rPr lang="en-US" dirty="0"/>
              <a:t/>
            </a:r>
            <a:br>
              <a:rPr lang="en-US" dirty="0"/>
            </a:br>
            <a:r>
              <a:rPr lang="af-ZA" b="1" dirty="0">
                <a:solidFill>
                  <a:srgbClr val="00B050"/>
                </a:solidFill>
              </a:rPr>
              <a:t>Joh. </a:t>
            </a:r>
            <a:r>
              <a:rPr lang="af-ZA" b="1" dirty="0" smtClean="0">
                <a:solidFill>
                  <a:srgbClr val="00B050"/>
                </a:solidFill>
              </a:rPr>
              <a:t>15:14</a:t>
            </a:r>
            <a:r>
              <a:rPr lang="af-ZA" b="1" i="1" dirty="0" smtClean="0"/>
              <a:t/>
            </a:r>
            <a:br>
              <a:rPr lang="af-ZA" b="1" i="1" dirty="0" smtClean="0"/>
            </a:br>
            <a:r>
              <a:rPr lang="af-ZA" i="1" dirty="0" smtClean="0"/>
              <a:t>“Julle </a:t>
            </a:r>
            <a:r>
              <a:rPr lang="af-ZA" i="1" dirty="0"/>
              <a:t>is my vriende as julle doen wat Ek julle beveel.”</a:t>
            </a:r>
            <a:r>
              <a:rPr lang="en-US" dirty="0"/>
              <a:t/>
            </a:r>
            <a:br>
              <a:rPr lang="en-US" dirty="0"/>
            </a:b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i="1" dirty="0" smtClean="0"/>
              <a:t>“</a:t>
            </a:r>
            <a:r>
              <a:rPr lang="af-ZA" i="1" dirty="0"/>
              <a:t>It is impossible to truly preach the good news of forgiveness and grace wihtout calling to repent, and a gospel message devoid of a call to repentance is foreign to the New Testament</a:t>
            </a:r>
            <a:r>
              <a:rPr lang="af-ZA" i="1" dirty="0" smtClean="0"/>
              <a:t>.”</a:t>
            </a:r>
            <a:br>
              <a:rPr lang="af-ZA" i="1" dirty="0" smtClean="0"/>
            </a:br>
            <a:r>
              <a:rPr lang="af-ZA" i="1" dirty="0" smtClean="0"/>
              <a:t/>
            </a:r>
            <a:br>
              <a:rPr lang="af-ZA" i="1" dirty="0" smtClean="0"/>
            </a:br>
            <a:r>
              <a:rPr lang="af-ZA" i="1" dirty="0" smtClean="0"/>
              <a:t>					</a:t>
            </a:r>
            <a:r>
              <a:rPr lang="af-ZA" b="1" dirty="0" smtClean="0">
                <a:solidFill>
                  <a:srgbClr val="7030A0"/>
                </a:solidFill>
              </a:rPr>
              <a:t>John MacArthur</a:t>
            </a:r>
            <a:endParaRPr lang="en-US"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Rom. </a:t>
            </a:r>
            <a:r>
              <a:rPr lang="af-ZA" b="1" dirty="0" smtClean="0">
                <a:solidFill>
                  <a:srgbClr val="00B050"/>
                </a:solidFill>
              </a:rPr>
              <a:t>3:10-12</a:t>
            </a:r>
            <a:br>
              <a:rPr lang="af-ZA" b="1" dirty="0" smtClean="0">
                <a:solidFill>
                  <a:srgbClr val="00B050"/>
                </a:solidFill>
              </a:rPr>
            </a:br>
            <a:r>
              <a:rPr lang="af-ZA" b="1" dirty="0" smtClean="0"/>
              <a:t/>
            </a:r>
            <a:br>
              <a:rPr lang="af-ZA" b="1" dirty="0" smtClean="0"/>
            </a:br>
            <a:r>
              <a:rPr lang="af-ZA" i="1" dirty="0" smtClean="0"/>
              <a:t>“Daar </a:t>
            </a:r>
            <a:r>
              <a:rPr lang="af-ZA" i="1" dirty="0"/>
              <a:t>is nie een wat regverdig is nie, selfs nie een nie daar is nie een wat verstandig is nie; daar is nie een wat na die wil van God vra nie.   Almal het afgedwaal, almal het ontaard. Daar is nie een wat goed doen nie, selfs nie een nie.”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Mark. </a:t>
            </a:r>
            <a:r>
              <a:rPr lang="af-ZA" b="1" dirty="0" smtClean="0">
                <a:solidFill>
                  <a:srgbClr val="00B050"/>
                </a:solidFill>
              </a:rPr>
              <a:t>9:48</a:t>
            </a:r>
            <a:r>
              <a:rPr lang="af-ZA" b="1" i="1" dirty="0" smtClean="0"/>
              <a:t/>
            </a:r>
            <a:br>
              <a:rPr lang="af-ZA" b="1" i="1" dirty="0" smtClean="0"/>
            </a:br>
            <a:r>
              <a:rPr lang="af-ZA" b="1" i="1" dirty="0"/>
              <a:t/>
            </a:r>
            <a:br>
              <a:rPr lang="af-ZA" b="1" i="1" dirty="0"/>
            </a:br>
            <a:r>
              <a:rPr lang="af-ZA" i="1" dirty="0" smtClean="0"/>
              <a:t>“Daar </a:t>
            </a:r>
            <a:r>
              <a:rPr lang="af-ZA" i="1" dirty="0"/>
              <a:t>gaan die wurm nie dood nie en word die vuur nie geblus nie.”</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a:t>
            </a:r>
            <a:r>
              <a:rPr lang="af-ZA" b="1" dirty="0" smtClean="0">
                <a:solidFill>
                  <a:srgbClr val="00B050"/>
                </a:solidFill>
              </a:rPr>
              <a:t>8:12</a:t>
            </a:r>
            <a:r>
              <a:rPr lang="af-ZA" b="1" i="1" dirty="0" smtClean="0"/>
              <a:t/>
            </a:r>
            <a:br>
              <a:rPr lang="af-ZA" b="1" i="1" dirty="0" smtClean="0"/>
            </a:br>
            <a:r>
              <a:rPr lang="af-ZA" b="1" i="1" dirty="0"/>
              <a:t/>
            </a:r>
            <a:br>
              <a:rPr lang="af-ZA" b="1" i="1" dirty="0"/>
            </a:br>
            <a:r>
              <a:rPr lang="af-ZA" i="1" dirty="0" smtClean="0"/>
              <a:t>“Maar </a:t>
            </a:r>
            <a:r>
              <a:rPr lang="af-ZA" i="1" dirty="0"/>
              <a:t>mense vir wie die koninkryk bedoel is, sal in die diepste duisternis daarbuite gegooi word, waar hulle sal huil en op hulle tande sal kners</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normAutofit fontScale="90000"/>
          </a:bodyPr>
          <a:lstStyle/>
          <a:p>
            <a:r>
              <a:rPr lang="af-ZA" b="1" dirty="0">
                <a:solidFill>
                  <a:srgbClr val="00B050"/>
                </a:solidFill>
              </a:rPr>
              <a:t>Matt. </a:t>
            </a:r>
            <a:r>
              <a:rPr lang="af-ZA" b="1" dirty="0" smtClean="0">
                <a:solidFill>
                  <a:srgbClr val="00B050"/>
                </a:solidFill>
              </a:rPr>
              <a:t>13:41-42</a:t>
            </a:r>
            <a:r>
              <a:rPr lang="af-ZA" b="1" i="1" dirty="0" smtClean="0"/>
              <a:t/>
            </a:r>
            <a:br>
              <a:rPr lang="af-ZA" b="1" i="1" dirty="0" smtClean="0"/>
            </a:br>
            <a:r>
              <a:rPr lang="af-ZA" i="1" dirty="0" smtClean="0"/>
              <a:t>“Die </a:t>
            </a:r>
            <a:r>
              <a:rPr lang="af-ZA" i="1" dirty="0"/>
              <a:t>Seun van die mens sal sy engele stuur, en hulle sal uit sy koninkryk verwyder almal wat ander mense in sonde laat val, en almal wat die wet van God oortree, en sal hulle in die brandende oond gooi. Daar sal hulle huil en op hulle tande kners.”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78</Words>
  <Application>Microsoft Office PowerPoint</Application>
  <PresentationFormat>On-screen Show (16:9)</PresentationFormat>
  <Paragraphs>13</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Luk. 3:1-17  Hoe lyk ware bekering</vt:lpstr>
      <vt:lpstr>Slide 2</vt:lpstr>
      <vt:lpstr>“It is impossible to truly preach the good news of forgiveness and grace wihtout calling to repent, and a gospel message devoid of a call to repentance is foreign to the New Testament.”       John MacArthur</vt:lpstr>
      <vt:lpstr>Slide 4</vt:lpstr>
      <vt:lpstr>Rom. 3:10-12  “Daar is nie een wat regverdig is nie, selfs nie een nie daar is nie een wat verstandig is nie; daar is nie een wat na die wil van God vra nie.   Almal het afgedwaal, almal het ontaard. Daar is nie een wat goed doen nie, selfs nie een nie.”</vt:lpstr>
      <vt:lpstr>Slide 6</vt:lpstr>
      <vt:lpstr>Mark. 9:48  “Daar gaan die wurm nie dood nie en word die vuur nie geblus nie.”</vt:lpstr>
      <vt:lpstr>Matt. 8:12  “Maar mense vir wie die koninkryk bedoel is, sal in die diepste duisternis daarbuite gegooi word, waar hulle sal huil en op hulle tande sal kners.”</vt:lpstr>
      <vt:lpstr>Matt. 13:41-42 “Die Seun van die mens sal sy engele stuur, en hulle sal uit sy koninkryk verwyder almal wat ander mense in sonde laat val, en almal wat die wet van God oortree, en sal hulle in die brandende oond gooi. Daar sal hulle huil en op hulle tande kners.”</vt:lpstr>
      <vt:lpstr>II Tess. 1:9  “Die ewige verdoemenis sal hulle straf wees, altyd geban uit die teenwoordigheid van die Here en van sy wonderbaarlike mag.”</vt:lpstr>
      <vt:lpstr>Open. 20:10  “Die duiwel wat hulle verlei het, is in die poel van vuur en swael gegooi, daar waar die dier en die vals profeet ook is. Hulle sal dag en nag gepynig word tot in alle ewigheid.”</vt:lpstr>
      <vt:lpstr>Slide 12</vt:lpstr>
      <vt:lpstr>Jes. 29:13  “Die Here het gesê: Hierdie volk is naby My met die mond, hulle eer My met wat hulle sê, maar hulle hart is ver van My af, hulle dien My soos mense dit wil hê, nie soos Ek wil nie.”</vt:lpstr>
      <vt:lpstr>Matt. 5:20  “Ek sê vir julle: As julle getrouheid aan die wet nie meer inhou as dié van die skrifgeleerdes en die Fariseërs nie, sal julle nooit in die koninkryk van die hemel ingaan nie.”</vt:lpstr>
      <vt:lpstr>Matt. 7:21  “Nie elkeen wat vir My sê: ‘Here, Here,’ sal in die koninkryk van die hemel ingaan nie, maar net hy wat die wil doen van my Vader wat in die hemel is.”</vt:lpstr>
      <vt:lpstr>Slide 16</vt:lpstr>
      <vt:lpstr>Christenskap staan nooit in 'n vakuum nie!</vt:lpstr>
      <vt:lpstr>Joh. 14:15 “As julle My liefhet, sal julle my opdragte uitvoer.” Joh. 15:14 “Julle is my vriende as julle doen wat Ek julle beveel.” </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3:1-17  Hoe lyk ware bekering</dc:title>
  <dc:creator>Windows User</dc:creator>
  <cp:lastModifiedBy>Windows User</cp:lastModifiedBy>
  <cp:revision>1</cp:revision>
  <dcterms:created xsi:type="dcterms:W3CDTF">2025-03-27T05:52:10Z</dcterms:created>
  <dcterms:modified xsi:type="dcterms:W3CDTF">2025-03-27T06:02:19Z</dcterms:modified>
</cp:coreProperties>
</file>