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8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619B6C-0947-439A-B293-E426F254B164}" type="datetimeFigureOut">
              <a:rPr lang="en-ZA" smtClean="0"/>
              <a:t>2013/06/14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D3227-1530-4C31-BF33-CCA1F3973BC9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4B22-5DF7-4EE5-8FC9-4223D540047D}" type="datetimeFigureOut">
              <a:rPr lang="en-ZA" smtClean="0"/>
              <a:pPr/>
              <a:t>2013/06/14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E220-8E66-4535-BD31-1351BDF5119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4B22-5DF7-4EE5-8FC9-4223D540047D}" type="datetimeFigureOut">
              <a:rPr lang="en-ZA" smtClean="0"/>
              <a:pPr/>
              <a:t>2013/06/14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E220-8E66-4535-BD31-1351BDF5119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4B22-5DF7-4EE5-8FC9-4223D540047D}" type="datetimeFigureOut">
              <a:rPr lang="en-ZA" smtClean="0"/>
              <a:pPr/>
              <a:t>2013/06/14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E220-8E66-4535-BD31-1351BDF5119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4B22-5DF7-4EE5-8FC9-4223D540047D}" type="datetimeFigureOut">
              <a:rPr lang="en-ZA" smtClean="0"/>
              <a:pPr/>
              <a:t>2013/06/14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E220-8E66-4535-BD31-1351BDF5119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4B22-5DF7-4EE5-8FC9-4223D540047D}" type="datetimeFigureOut">
              <a:rPr lang="en-ZA" smtClean="0"/>
              <a:pPr/>
              <a:t>2013/06/14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E220-8E66-4535-BD31-1351BDF5119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4B22-5DF7-4EE5-8FC9-4223D540047D}" type="datetimeFigureOut">
              <a:rPr lang="en-ZA" smtClean="0"/>
              <a:pPr/>
              <a:t>2013/06/14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E220-8E66-4535-BD31-1351BDF5119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4B22-5DF7-4EE5-8FC9-4223D540047D}" type="datetimeFigureOut">
              <a:rPr lang="en-ZA" smtClean="0"/>
              <a:pPr/>
              <a:t>2013/06/14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E220-8E66-4535-BD31-1351BDF5119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4B22-5DF7-4EE5-8FC9-4223D540047D}" type="datetimeFigureOut">
              <a:rPr lang="en-ZA" smtClean="0"/>
              <a:pPr/>
              <a:t>2013/06/14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E220-8E66-4535-BD31-1351BDF5119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4B22-5DF7-4EE5-8FC9-4223D540047D}" type="datetimeFigureOut">
              <a:rPr lang="en-ZA" smtClean="0"/>
              <a:pPr/>
              <a:t>2013/06/14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E220-8E66-4535-BD31-1351BDF5119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4B22-5DF7-4EE5-8FC9-4223D540047D}" type="datetimeFigureOut">
              <a:rPr lang="en-ZA" smtClean="0"/>
              <a:pPr/>
              <a:t>2013/06/14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E220-8E66-4535-BD31-1351BDF5119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A4B22-5DF7-4EE5-8FC9-4223D540047D}" type="datetimeFigureOut">
              <a:rPr lang="en-ZA" smtClean="0"/>
              <a:pPr/>
              <a:t>2013/06/14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E220-8E66-4535-BD31-1351BDF5119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A4B22-5DF7-4EE5-8FC9-4223D540047D}" type="datetimeFigureOut">
              <a:rPr lang="en-ZA" smtClean="0"/>
              <a:pPr/>
              <a:t>2013/06/14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6E220-8E66-4535-BD31-1351BDF5119D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alphaModFix amt="99000"/>
            <a:lum/>
          </a:blip>
          <a:srcRect/>
          <a:tile tx="50800" ty="-19050" sx="100000" sy="100000" flip="x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600" b="1" dirty="0" err="1" smtClean="0"/>
              <a:t>Laat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julle</a:t>
            </a:r>
            <a:r>
              <a:rPr lang="en-US" sz="6600" b="1" dirty="0" smtClean="0"/>
              <a:t> as </a:t>
            </a:r>
            <a:r>
              <a:rPr lang="en-US" sz="6600" b="1" dirty="0" err="1" smtClean="0"/>
              <a:t>Lewende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Stene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opbou</a:t>
            </a:r>
            <a:endParaRPr lang="en-ZA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1"/>
                </a:solidFill>
              </a:rPr>
              <a:t>1 </a:t>
            </a:r>
            <a:r>
              <a:rPr lang="en-US" sz="4800" b="1" dirty="0" err="1" smtClean="0">
                <a:solidFill>
                  <a:schemeClr val="tx1"/>
                </a:solidFill>
              </a:rPr>
              <a:t>Petrus</a:t>
            </a:r>
            <a:r>
              <a:rPr lang="en-US" sz="4800" b="1" dirty="0" smtClean="0">
                <a:solidFill>
                  <a:schemeClr val="tx1"/>
                </a:solidFill>
              </a:rPr>
              <a:t> 2:1-10</a:t>
            </a:r>
            <a:endParaRPr lang="en-ZA" sz="4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1. Die </a:t>
            </a:r>
            <a:r>
              <a:rPr lang="en-US" b="1" dirty="0" err="1" smtClean="0"/>
              <a:t>voorbereiding</a:t>
            </a:r>
            <a:r>
              <a:rPr lang="en-US" b="1" dirty="0" smtClean="0"/>
              <a:t> </a:t>
            </a:r>
            <a:r>
              <a:rPr lang="en-US" b="1" dirty="0" err="1" smtClean="0"/>
              <a:t>vd</a:t>
            </a:r>
            <a:r>
              <a:rPr lang="en-US" b="1" dirty="0" smtClean="0"/>
              <a:t> </a:t>
            </a:r>
            <a:r>
              <a:rPr lang="en-US" b="1" dirty="0" err="1" smtClean="0"/>
              <a:t>Bouwerk</a:t>
            </a:r>
            <a:r>
              <a:rPr lang="en-US" b="1" dirty="0" smtClean="0"/>
              <a:t>(1-3)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/>
              <a:t>1.Negatief:    </a:t>
            </a:r>
            <a:r>
              <a:rPr lang="en-US" b="1" dirty="0" err="1" smtClean="0"/>
              <a:t>Hou</a:t>
            </a:r>
            <a:r>
              <a:rPr lang="en-US" b="1" dirty="0" smtClean="0"/>
              <a:t> op met die </a:t>
            </a:r>
            <a:r>
              <a:rPr lang="en-US" b="1" dirty="0" err="1" smtClean="0"/>
              <a:t>kwaad</a:t>
            </a:r>
            <a:r>
              <a:rPr lang="en-US" b="1" dirty="0" smtClean="0"/>
              <a:t>: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					 </a:t>
            </a:r>
            <a:r>
              <a:rPr lang="en-US" b="1" dirty="0" err="1" smtClean="0"/>
              <a:t>Bedrog</a:t>
            </a:r>
            <a:endParaRPr lang="en-US" b="1" dirty="0" smtClean="0"/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					</a:t>
            </a:r>
            <a:r>
              <a:rPr lang="en-US" b="1" dirty="0" err="1" smtClean="0"/>
              <a:t>Huigelary</a:t>
            </a:r>
            <a:endParaRPr lang="en-US" b="1" dirty="0" smtClean="0"/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					</a:t>
            </a:r>
            <a:r>
              <a:rPr lang="en-US" b="1" dirty="0" err="1" smtClean="0"/>
              <a:t>Jaloesie</a:t>
            </a:r>
            <a:endParaRPr lang="en-US" b="1" dirty="0" smtClean="0"/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					</a:t>
            </a:r>
            <a:r>
              <a:rPr lang="en-US" b="1" dirty="0" err="1" smtClean="0"/>
              <a:t>Kwaadpratery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2.Positief: </a:t>
            </a:r>
            <a:r>
              <a:rPr lang="en-US" b="1" dirty="0" err="1" smtClean="0"/>
              <a:t>Smag</a:t>
            </a:r>
            <a:r>
              <a:rPr lang="en-US" b="1" dirty="0" smtClean="0"/>
              <a:t> </a:t>
            </a:r>
            <a:r>
              <a:rPr lang="en-US" b="1" dirty="0" err="1" smtClean="0"/>
              <a:t>soos</a:t>
            </a:r>
            <a:r>
              <a:rPr lang="en-US" b="1" dirty="0" smtClean="0"/>
              <a:t> </a:t>
            </a:r>
            <a:r>
              <a:rPr lang="en-US" b="1" dirty="0" err="1" smtClean="0"/>
              <a:t>geestelike</a:t>
            </a:r>
            <a:r>
              <a:rPr lang="en-US" b="1" dirty="0" smtClean="0"/>
              <a:t> </a:t>
            </a:r>
            <a:r>
              <a:rPr lang="en-US" b="1" dirty="0" err="1" smtClean="0"/>
              <a:t>babas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die 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		</a:t>
            </a:r>
            <a:r>
              <a:rPr lang="en-US" b="1" dirty="0" err="1" smtClean="0"/>
              <a:t>suiwer</a:t>
            </a:r>
            <a:r>
              <a:rPr lang="en-US" b="1" dirty="0" smtClean="0"/>
              <a:t> </a:t>
            </a:r>
            <a:r>
              <a:rPr lang="en-US" b="1" dirty="0" err="1" smtClean="0"/>
              <a:t>geestelike</a:t>
            </a:r>
            <a:r>
              <a:rPr lang="en-US" b="1" dirty="0" smtClean="0"/>
              <a:t> </a:t>
            </a:r>
            <a:r>
              <a:rPr lang="en-US" b="1" dirty="0" err="1" smtClean="0"/>
              <a:t>melk</a:t>
            </a:r>
            <a:r>
              <a:rPr lang="en-US" b="1" dirty="0" smtClean="0"/>
              <a:t>(WOORD)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		</a:t>
            </a:r>
            <a:r>
              <a:rPr lang="en-US" b="1" dirty="0" err="1" smtClean="0"/>
              <a:t>om</a:t>
            </a:r>
            <a:r>
              <a:rPr lang="en-US" b="1" dirty="0" smtClean="0"/>
              <a:t>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groei</a:t>
            </a:r>
            <a:r>
              <a:rPr lang="en-US" b="1" dirty="0" smtClean="0"/>
              <a:t> en die </a:t>
            </a:r>
            <a:r>
              <a:rPr lang="en-US" b="1" dirty="0" err="1" smtClean="0"/>
              <a:t>saligheid</a:t>
            </a:r>
            <a:r>
              <a:rPr lang="en-US" b="1" dirty="0" smtClean="0"/>
              <a:t>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verkry</a:t>
            </a:r>
            <a:endParaRPr lang="en-US" b="1" dirty="0" smtClean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Z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/>
              <a:t>2. Die </a:t>
            </a:r>
            <a:r>
              <a:rPr lang="en-US" sz="5400" b="1" dirty="0" err="1" smtClean="0"/>
              <a:t>Boumateriaal</a:t>
            </a:r>
            <a:r>
              <a:rPr lang="en-US" sz="5400" b="1" dirty="0" smtClean="0"/>
              <a:t>(vv4,5)</a:t>
            </a:r>
            <a:endParaRPr lang="en-ZA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800" b="1" dirty="0" err="1" smtClean="0"/>
              <a:t>Lewende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Stene</a:t>
            </a:r>
            <a:endParaRPr lang="en-US" sz="4800" b="1" dirty="0" smtClean="0"/>
          </a:p>
          <a:p>
            <a:pPr algn="ctr">
              <a:buNone/>
            </a:pPr>
            <a:r>
              <a:rPr lang="en-US" sz="4800" b="1" dirty="0" err="1" smtClean="0"/>
              <a:t>Geestelike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Huis</a:t>
            </a:r>
            <a:endParaRPr lang="en-ZA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3. Die </a:t>
            </a:r>
            <a:r>
              <a:rPr lang="en-US" sz="6600" b="1" dirty="0" err="1" smtClean="0"/>
              <a:t>Bouer</a:t>
            </a:r>
            <a:r>
              <a:rPr lang="en-US" sz="6600" b="1" dirty="0" smtClean="0"/>
              <a:t> (v4)</a:t>
            </a:r>
            <a:endParaRPr lang="en-ZA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 err="1" smtClean="0"/>
              <a:t>Dié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Lewende</a:t>
            </a:r>
            <a:r>
              <a:rPr lang="en-US" sz="5400" b="1" dirty="0" smtClean="0"/>
              <a:t> Steen</a:t>
            </a:r>
          </a:p>
          <a:p>
            <a:r>
              <a:rPr lang="en-US" sz="5400" b="1" dirty="0" err="1" smtClean="0"/>
              <a:t>Deur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mense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afgekeur</a:t>
            </a:r>
            <a:endParaRPr lang="en-US" sz="5400" b="1" dirty="0" smtClean="0"/>
          </a:p>
          <a:p>
            <a:r>
              <a:rPr lang="en-US" sz="5400" b="1" dirty="0" err="1" smtClean="0"/>
              <a:t>Deur</a:t>
            </a:r>
            <a:r>
              <a:rPr lang="en-US" sz="5400" b="1" dirty="0" smtClean="0"/>
              <a:t> God </a:t>
            </a:r>
            <a:r>
              <a:rPr lang="en-US" sz="5400" b="1" dirty="0" err="1" smtClean="0"/>
              <a:t>uitverkies</a:t>
            </a:r>
            <a:endParaRPr lang="en-ZA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b="1" dirty="0"/>
          </a:p>
        </p:txBody>
      </p:sp>
      <p:pic>
        <p:nvPicPr>
          <p:cNvPr id="4" name="Content Placeholder 3" descr="Lewende stene Tempel.steenjp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26863" y="0"/>
            <a:ext cx="5606493" cy="6857944"/>
          </a:xfrm>
        </p:spPr>
      </p:pic>
      <p:sp>
        <p:nvSpPr>
          <p:cNvPr id="5" name="Rounded Rectangle 4"/>
          <p:cNvSpPr/>
          <p:nvPr/>
        </p:nvSpPr>
        <p:spPr>
          <a:xfrm>
            <a:off x="1763688" y="5445224"/>
            <a:ext cx="5256584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/>
              <a:t>Elke</a:t>
            </a:r>
            <a:r>
              <a:rPr lang="en-US" sz="4400" b="1" dirty="0" smtClean="0"/>
              <a:t> Steen op </a:t>
            </a:r>
            <a:r>
              <a:rPr lang="en-US" sz="4400" b="1" dirty="0" err="1" smtClean="0"/>
              <a:t>sy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plek</a:t>
            </a:r>
            <a:r>
              <a:rPr lang="en-US" sz="4400" b="1" dirty="0" smtClean="0"/>
              <a:t> </a:t>
            </a:r>
            <a:endParaRPr lang="en-ZA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/>
              <a:t>4.Die </a:t>
            </a:r>
            <a:r>
              <a:rPr lang="en-US" sz="4800" b="1" dirty="0" err="1" smtClean="0"/>
              <a:t>Fondasie</a:t>
            </a:r>
            <a:r>
              <a:rPr lang="en-US" sz="4800" b="1" dirty="0" smtClean="0"/>
              <a:t> , </a:t>
            </a:r>
            <a:r>
              <a:rPr lang="en-US" sz="4800" b="1" dirty="0" err="1" smtClean="0"/>
              <a:t>Hoeksteen</a:t>
            </a:r>
            <a:r>
              <a:rPr lang="en-US" sz="4800" b="1" dirty="0" smtClean="0"/>
              <a:t>(vv6-8)</a:t>
            </a:r>
            <a:endParaRPr lang="en-ZA" sz="4800" b="1" dirty="0"/>
          </a:p>
        </p:txBody>
      </p:sp>
      <p:pic>
        <p:nvPicPr>
          <p:cNvPr id="4" name="Content Placeholder 3" descr="Lewende stene Tempel.HOEKSTEE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196752"/>
            <a:ext cx="9144000" cy="56726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5. Die </a:t>
            </a:r>
            <a:r>
              <a:rPr lang="en-US" b="1" dirty="0" err="1" smtClean="0"/>
              <a:t>Heerlike</a:t>
            </a:r>
            <a:r>
              <a:rPr lang="en-US" b="1" dirty="0" smtClean="0"/>
              <a:t> </a:t>
            </a:r>
            <a:r>
              <a:rPr lang="en-US" b="1" dirty="0" err="1" smtClean="0"/>
              <a:t>Doel</a:t>
            </a:r>
            <a:r>
              <a:rPr lang="en-US" b="1" dirty="0" smtClean="0"/>
              <a:t> </a:t>
            </a:r>
            <a:r>
              <a:rPr lang="en-US" b="1" dirty="0" err="1" smtClean="0"/>
              <a:t>vd</a:t>
            </a:r>
            <a:r>
              <a:rPr lang="en-US" b="1" dirty="0" smtClean="0"/>
              <a:t> </a:t>
            </a:r>
            <a:r>
              <a:rPr lang="en-US" b="1" dirty="0" err="1" smtClean="0"/>
              <a:t>Gebou</a:t>
            </a:r>
            <a:endParaRPr lang="en-ZA" b="1" dirty="0"/>
          </a:p>
        </p:txBody>
      </p:sp>
      <p:pic>
        <p:nvPicPr>
          <p:cNvPr id="4" name="Content Placeholder 3" descr="Lewende stene Tempe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03840" y="1196752"/>
            <a:ext cx="6379980" cy="55446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n-US" sz="6000" b="1" dirty="0" err="1" smtClean="0"/>
              <a:t>Ons</a:t>
            </a:r>
            <a:r>
              <a:rPr lang="en-US" sz="6000" b="1" dirty="0" smtClean="0"/>
              <a:t> is </a:t>
            </a:r>
            <a:r>
              <a:rPr lang="en-US" sz="6000" b="1" dirty="0" err="1" smtClean="0"/>
              <a:t>almal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ook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bouers</a:t>
            </a:r>
            <a:endParaRPr lang="en-ZA" sz="6000" b="1" dirty="0"/>
          </a:p>
        </p:txBody>
      </p:sp>
      <p:pic>
        <p:nvPicPr>
          <p:cNvPr id="4" name="Content Placeholder 3" descr="Lewende stene Tempel.BOU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90685" y="1096114"/>
            <a:ext cx="7832978" cy="576188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71</Words>
  <Application>Microsoft Office PowerPoint</Application>
  <PresentationFormat>On-screen Show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Laat julle as Lewende Stene opbou</vt:lpstr>
      <vt:lpstr>1. Die voorbereiding vd Bouwerk(1-3)</vt:lpstr>
      <vt:lpstr>2. Die Boumateriaal(vv4,5)</vt:lpstr>
      <vt:lpstr>3. Die Bouer (v4)</vt:lpstr>
      <vt:lpstr>Slide 5</vt:lpstr>
      <vt:lpstr>4.Die Fondasie , Hoeksteen(vv6-8)</vt:lpstr>
      <vt:lpstr>5. Die Heerlike Doel vd Gebou</vt:lpstr>
      <vt:lpstr>Ons is almal ook bouers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16</cp:revision>
  <dcterms:created xsi:type="dcterms:W3CDTF">2013-06-14T18:59:34Z</dcterms:created>
  <dcterms:modified xsi:type="dcterms:W3CDTF">2013-06-14T21:52:09Z</dcterms:modified>
</cp:coreProperties>
</file>