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  <p:sldId id="267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0C23-2F05-458E-9139-AA621969A2FB}" type="datetimeFigureOut">
              <a:rPr lang="en-ZA" smtClean="0"/>
              <a:pPr/>
              <a:t>2013/12/31</a:t>
            </a:fld>
            <a:endParaRPr lang="en-Z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3C04-2339-4771-A4AA-723D868E049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0C23-2F05-458E-9139-AA621969A2FB}" type="datetimeFigureOut">
              <a:rPr lang="en-ZA" smtClean="0"/>
              <a:pPr/>
              <a:t>2013/12/31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3C04-2339-4771-A4AA-723D868E049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0C23-2F05-458E-9139-AA621969A2FB}" type="datetimeFigureOut">
              <a:rPr lang="en-ZA" smtClean="0"/>
              <a:pPr/>
              <a:t>2013/12/31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3C04-2339-4771-A4AA-723D868E049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0C23-2F05-458E-9139-AA621969A2FB}" type="datetimeFigureOut">
              <a:rPr lang="en-ZA" smtClean="0"/>
              <a:pPr/>
              <a:t>2013/12/31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3C04-2339-4771-A4AA-723D868E049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0C23-2F05-458E-9139-AA621969A2FB}" type="datetimeFigureOut">
              <a:rPr lang="en-ZA" smtClean="0"/>
              <a:pPr/>
              <a:t>2013/12/31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3C04-2339-4771-A4AA-723D868E049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0C23-2F05-458E-9139-AA621969A2FB}" type="datetimeFigureOut">
              <a:rPr lang="en-ZA" smtClean="0"/>
              <a:pPr/>
              <a:t>2013/12/31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3C04-2339-4771-A4AA-723D868E049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0C23-2F05-458E-9139-AA621969A2FB}" type="datetimeFigureOut">
              <a:rPr lang="en-ZA" smtClean="0"/>
              <a:pPr/>
              <a:t>2013/12/31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3C04-2339-4771-A4AA-723D868E049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0C23-2F05-458E-9139-AA621969A2FB}" type="datetimeFigureOut">
              <a:rPr lang="en-ZA" smtClean="0"/>
              <a:pPr/>
              <a:t>2013/12/31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3C04-2339-4771-A4AA-723D868E049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0C23-2F05-458E-9139-AA621969A2FB}" type="datetimeFigureOut">
              <a:rPr lang="en-ZA" smtClean="0"/>
              <a:pPr/>
              <a:t>2013/12/31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3C04-2339-4771-A4AA-723D868E049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0C23-2F05-458E-9139-AA621969A2FB}" type="datetimeFigureOut">
              <a:rPr lang="en-ZA" smtClean="0"/>
              <a:pPr/>
              <a:t>2013/12/31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3C04-2339-4771-A4AA-723D868E049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00C23-2F05-458E-9139-AA621969A2FB}" type="datetimeFigureOut">
              <a:rPr lang="en-ZA" smtClean="0"/>
              <a:pPr/>
              <a:t>2013/12/31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9B3C04-2339-4771-A4AA-723D868E0499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C00C23-2F05-458E-9139-AA621969A2FB}" type="datetimeFigureOut">
              <a:rPr lang="en-ZA" smtClean="0"/>
              <a:pPr/>
              <a:t>2013/12/31</a:t>
            </a:fld>
            <a:endParaRPr lang="en-Z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9B3C04-2339-4771-A4AA-723D868E0499}" type="slidenum">
              <a:rPr lang="en-ZA" smtClean="0"/>
              <a:pPr/>
              <a:t>‹#›</a:t>
            </a:fld>
            <a:endParaRPr lang="en-Z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2910185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 err="1" smtClean="0">
                <a:solidFill>
                  <a:schemeClr val="tx1"/>
                </a:solidFill>
              </a:rPr>
              <a:t>Waar</a:t>
            </a:r>
            <a:r>
              <a:rPr lang="en-US" sz="6000" b="1" dirty="0" smtClean="0">
                <a:solidFill>
                  <a:schemeClr val="tx1"/>
                </a:solidFill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</a:rPr>
              <a:t>sonder</a:t>
            </a:r>
            <a:r>
              <a:rPr lang="en-US" sz="6000" b="1" dirty="0" smtClean="0">
                <a:solidFill>
                  <a:schemeClr val="tx1"/>
                </a:solidFill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</a:rPr>
              <a:t>durf</a:t>
            </a:r>
            <a:r>
              <a:rPr lang="en-US" sz="6000" b="1" dirty="0" smtClean="0">
                <a:solidFill>
                  <a:schemeClr val="tx1"/>
                </a:solidFill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</a:rPr>
              <a:t>ons</a:t>
            </a:r>
            <a:r>
              <a:rPr lang="en-US" sz="6000" b="1" dirty="0" smtClean="0">
                <a:solidFill>
                  <a:schemeClr val="tx1"/>
                </a:solidFill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</a:rPr>
              <a:t>nie</a:t>
            </a:r>
            <a:r>
              <a:rPr lang="en-US" sz="6000" b="1" dirty="0" smtClean="0">
                <a:solidFill>
                  <a:schemeClr val="tx1"/>
                </a:solidFill>
              </a:rPr>
              <a:t> die </a:t>
            </a:r>
            <a:r>
              <a:rPr lang="en-US" sz="6000" b="1" dirty="0" err="1" smtClean="0">
                <a:solidFill>
                  <a:schemeClr val="tx1"/>
                </a:solidFill>
              </a:rPr>
              <a:t>Nuwe</a:t>
            </a:r>
            <a:r>
              <a:rPr lang="en-US" sz="6000" b="1" dirty="0" smtClean="0">
                <a:solidFill>
                  <a:schemeClr val="tx1"/>
                </a:solidFill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</a:rPr>
              <a:t>Jaar</a:t>
            </a:r>
            <a:r>
              <a:rPr lang="en-US" sz="6000" b="1" dirty="0" smtClean="0">
                <a:solidFill>
                  <a:schemeClr val="tx1"/>
                </a:solidFill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</a:rPr>
              <a:t>ingaan</a:t>
            </a:r>
            <a:r>
              <a:rPr lang="en-US" sz="6000" b="1" dirty="0" smtClean="0">
                <a:solidFill>
                  <a:schemeClr val="tx1"/>
                </a:solidFill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</a:rPr>
              <a:t>nie</a:t>
            </a:r>
            <a:r>
              <a:rPr lang="en-US" sz="6000" b="1" dirty="0" smtClean="0">
                <a:solidFill>
                  <a:schemeClr val="tx1"/>
                </a:solidFill>
              </a:rPr>
              <a:t>?</a:t>
            </a:r>
            <a:endParaRPr lang="en-ZA" sz="60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61048"/>
            <a:ext cx="7854696" cy="1120088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err="1" smtClean="0">
                <a:solidFill>
                  <a:schemeClr val="tx1"/>
                </a:solidFill>
              </a:rPr>
              <a:t>Eksodus</a:t>
            </a:r>
            <a:r>
              <a:rPr lang="en-US" sz="4800" b="1" dirty="0" smtClean="0">
                <a:solidFill>
                  <a:schemeClr val="tx1"/>
                </a:solidFill>
              </a:rPr>
              <a:t> 33:1-17</a:t>
            </a:r>
            <a:endParaRPr lang="en-ZA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87350" indent="-387350" algn="just" defTabSz="379413"/>
            <a:r>
              <a:rPr lang="en-GB" sz="3600" b="1" baseline="30000" dirty="0" smtClean="0">
                <a:latin typeface="Arial" charset="0"/>
              </a:rPr>
              <a:t>16.	</a:t>
            </a:r>
            <a:r>
              <a:rPr lang="en-GB" sz="3600" b="1" dirty="0" smtClean="0">
                <a:latin typeface="Arial" charset="0"/>
              </a:rPr>
              <a:t>Hoe </a:t>
            </a:r>
            <a:r>
              <a:rPr lang="en-GB" sz="3600" b="1" dirty="0" err="1" smtClean="0">
                <a:latin typeface="Arial" charset="0"/>
              </a:rPr>
              <a:t>sal</a:t>
            </a:r>
            <a:r>
              <a:rPr lang="en-GB" sz="3600" b="1" dirty="0" smtClean="0">
                <a:latin typeface="Arial" charset="0"/>
              </a:rPr>
              <a:t> die </a:t>
            </a:r>
            <a:r>
              <a:rPr lang="en-GB" sz="3600" b="1" dirty="0" err="1" smtClean="0">
                <a:latin typeface="Arial" charset="0"/>
              </a:rPr>
              <a:t>mense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weet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dat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ek</a:t>
            </a:r>
            <a:r>
              <a:rPr lang="en-GB" sz="3600" b="1" dirty="0" smtClean="0">
                <a:latin typeface="Arial" charset="0"/>
              </a:rPr>
              <a:t> en u </a:t>
            </a:r>
            <a:r>
              <a:rPr lang="en-GB" sz="3600" b="1" dirty="0" err="1" smtClean="0">
                <a:latin typeface="Arial" charset="0"/>
              </a:rPr>
              <a:t>volk</a:t>
            </a:r>
            <a:r>
              <a:rPr lang="en-GB" sz="3600" b="1" dirty="0" smtClean="0">
                <a:latin typeface="Arial" charset="0"/>
              </a:rPr>
              <a:t> u </a:t>
            </a:r>
            <a:r>
              <a:rPr lang="en-GB" sz="3600" b="1" dirty="0" err="1" smtClean="0">
                <a:latin typeface="Arial" charset="0"/>
              </a:rPr>
              <a:t>goedgesindheid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geniet</a:t>
            </a:r>
            <a:r>
              <a:rPr lang="en-GB" sz="3600" b="1" dirty="0" smtClean="0">
                <a:latin typeface="Arial" charset="0"/>
              </a:rPr>
              <a:t> as U </a:t>
            </a:r>
            <a:r>
              <a:rPr lang="en-GB" sz="3600" b="1" dirty="0" err="1" smtClean="0">
                <a:latin typeface="Arial" charset="0"/>
              </a:rPr>
              <a:t>nie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saam</a:t>
            </a:r>
            <a:r>
              <a:rPr lang="en-GB" sz="3600" b="1" dirty="0" smtClean="0">
                <a:latin typeface="Arial" charset="0"/>
              </a:rPr>
              <a:t> met </a:t>
            </a:r>
            <a:r>
              <a:rPr lang="en-GB" sz="3600" b="1" dirty="0" err="1" smtClean="0">
                <a:latin typeface="Arial" charset="0"/>
              </a:rPr>
              <a:t>ons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gaan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nie</a:t>
            </a:r>
            <a:r>
              <a:rPr lang="en-GB" sz="3600" b="1" dirty="0" smtClean="0">
                <a:latin typeface="Arial" charset="0"/>
              </a:rPr>
              <a:t>? </a:t>
            </a:r>
            <a:r>
              <a:rPr lang="en-GB" sz="3600" b="1" dirty="0" err="1" smtClean="0">
                <a:latin typeface="Arial" charset="0"/>
              </a:rPr>
              <a:t>Dit</a:t>
            </a:r>
            <a:r>
              <a:rPr lang="en-GB" sz="3600" b="1" dirty="0" smtClean="0">
                <a:latin typeface="Arial" charset="0"/>
              </a:rPr>
              <a:t> is </a:t>
            </a:r>
            <a:r>
              <a:rPr lang="en-GB" sz="3600" b="1" dirty="0" err="1" smtClean="0">
                <a:latin typeface="Arial" charset="0"/>
              </a:rPr>
              <a:t>juis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deurdat</a:t>
            </a:r>
            <a:r>
              <a:rPr lang="en-GB" sz="3600" b="1" dirty="0" smtClean="0">
                <a:latin typeface="Arial" charset="0"/>
              </a:rPr>
              <a:t> U met </a:t>
            </a:r>
            <a:r>
              <a:rPr lang="en-GB" sz="3600" b="1" dirty="0" err="1" smtClean="0">
                <a:latin typeface="Arial" charset="0"/>
              </a:rPr>
              <a:t>ons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saamgaan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dat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ons</a:t>
            </a:r>
            <a:r>
              <a:rPr lang="en-GB" sz="3600" b="1" dirty="0" smtClean="0">
                <a:latin typeface="Arial" charset="0"/>
              </a:rPr>
              <a:t>, </a:t>
            </a:r>
            <a:r>
              <a:rPr lang="en-GB" sz="3600" b="1" dirty="0" err="1" smtClean="0">
                <a:latin typeface="Arial" charset="0"/>
              </a:rPr>
              <a:t>ek</a:t>
            </a:r>
            <a:r>
              <a:rPr lang="en-GB" sz="3600" b="1" dirty="0" smtClean="0">
                <a:latin typeface="Arial" charset="0"/>
              </a:rPr>
              <a:t> en u </a:t>
            </a:r>
            <a:r>
              <a:rPr lang="en-GB" sz="3600" b="1" dirty="0" err="1" smtClean="0">
                <a:latin typeface="Arial" charset="0"/>
              </a:rPr>
              <a:t>volk</a:t>
            </a:r>
            <a:r>
              <a:rPr lang="en-GB" sz="3600" b="1" dirty="0" smtClean="0">
                <a:latin typeface="Arial" charset="0"/>
              </a:rPr>
              <a:t>, </a:t>
            </a:r>
            <a:r>
              <a:rPr lang="en-GB" sz="3600" b="1" dirty="0" err="1" smtClean="0">
                <a:latin typeface="Arial" charset="0"/>
              </a:rPr>
              <a:t>anders</a:t>
            </a:r>
            <a:r>
              <a:rPr lang="en-GB" sz="3600" b="1" dirty="0" smtClean="0">
                <a:latin typeface="Arial" charset="0"/>
              </a:rPr>
              <a:t> is as al die </a:t>
            </a:r>
            <a:r>
              <a:rPr lang="en-GB" sz="3600" b="1" dirty="0" err="1" smtClean="0">
                <a:latin typeface="Arial" charset="0"/>
              </a:rPr>
              <a:t>ander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volke</a:t>
            </a:r>
            <a:r>
              <a:rPr lang="en-GB" sz="3600" b="1" dirty="0" smtClean="0">
                <a:latin typeface="Arial" charset="0"/>
              </a:rPr>
              <a:t> op die </a:t>
            </a:r>
            <a:r>
              <a:rPr lang="en-GB" sz="3600" b="1" dirty="0" err="1" smtClean="0">
                <a:latin typeface="Arial" charset="0"/>
              </a:rPr>
              <a:t>aarde</a:t>
            </a:r>
            <a:r>
              <a:rPr lang="en-GB" sz="3600" b="1" dirty="0" smtClean="0">
                <a:latin typeface="Arial" charset="0"/>
              </a:rPr>
              <a:t>." </a:t>
            </a:r>
            <a:endParaRPr lang="en-GB" sz="36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8. God se </a:t>
            </a:r>
            <a:r>
              <a:rPr lang="en-US" sz="6600" b="1" dirty="0" err="1" smtClean="0"/>
              <a:t>antwoord</a:t>
            </a:r>
            <a:endParaRPr lang="en-ZA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7350" indent="-387350" algn="just" defTabSz="379413"/>
            <a:r>
              <a:rPr lang="en-GB" sz="3600" b="1" baseline="30000" dirty="0" smtClean="0">
                <a:latin typeface="Arial" charset="0"/>
              </a:rPr>
              <a:t>17.	</a:t>
            </a:r>
            <a:r>
              <a:rPr lang="en-GB" sz="3600" b="1" dirty="0" smtClean="0">
                <a:latin typeface="Arial" charset="0"/>
              </a:rPr>
              <a:t>Die Here het </a:t>
            </a:r>
            <a:r>
              <a:rPr lang="en-GB" sz="3600" b="1" dirty="0" err="1" smtClean="0">
                <a:latin typeface="Arial" charset="0"/>
              </a:rPr>
              <a:t>vir</a:t>
            </a:r>
            <a:r>
              <a:rPr lang="en-GB" sz="3600" b="1" dirty="0" smtClean="0">
                <a:latin typeface="Arial" charset="0"/>
              </a:rPr>
              <a:t> Moses </a:t>
            </a:r>
            <a:r>
              <a:rPr lang="en-GB" sz="3600" b="1" dirty="0" err="1" smtClean="0">
                <a:latin typeface="Arial" charset="0"/>
              </a:rPr>
              <a:t>geantwoord</a:t>
            </a:r>
            <a:r>
              <a:rPr lang="en-GB" sz="3600" b="1" dirty="0" smtClean="0">
                <a:latin typeface="Arial" charset="0"/>
              </a:rPr>
              <a:t>: "</a:t>
            </a:r>
            <a:r>
              <a:rPr lang="en-GB" sz="3600" b="1" dirty="0" err="1" smtClean="0">
                <a:latin typeface="Arial" charset="0"/>
              </a:rPr>
              <a:t>Ook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wat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jy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nou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gevra</a:t>
            </a:r>
            <a:r>
              <a:rPr lang="en-GB" sz="3600" b="1" dirty="0" smtClean="0">
                <a:latin typeface="Arial" charset="0"/>
              </a:rPr>
              <a:t> het, </a:t>
            </a:r>
            <a:r>
              <a:rPr lang="en-GB" sz="3600" b="1" dirty="0" err="1" smtClean="0">
                <a:latin typeface="Arial" charset="0"/>
              </a:rPr>
              <a:t>sal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Ek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doen</a:t>
            </a:r>
            <a:r>
              <a:rPr lang="en-GB" sz="3600" b="1" dirty="0" smtClean="0">
                <a:latin typeface="Arial" charset="0"/>
              </a:rPr>
              <a:t>. </a:t>
            </a:r>
            <a:r>
              <a:rPr lang="en-GB" sz="3600" b="1" dirty="0" err="1" smtClean="0">
                <a:latin typeface="Arial" charset="0"/>
              </a:rPr>
              <a:t>Ek</a:t>
            </a:r>
            <a:r>
              <a:rPr lang="en-GB" sz="3600" b="1" dirty="0" smtClean="0">
                <a:latin typeface="Arial" charset="0"/>
              </a:rPr>
              <a:t> is </a:t>
            </a:r>
            <a:r>
              <a:rPr lang="en-GB" sz="3600" b="1" dirty="0" err="1" smtClean="0">
                <a:latin typeface="Arial" charset="0"/>
              </a:rPr>
              <a:t>jou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goedgesind</a:t>
            </a:r>
            <a:r>
              <a:rPr lang="en-GB" sz="3600" b="1" dirty="0" smtClean="0">
                <a:latin typeface="Arial" charset="0"/>
              </a:rPr>
              <a:t> en </a:t>
            </a:r>
            <a:r>
              <a:rPr lang="en-GB" sz="3600" b="1" dirty="0" err="1" smtClean="0">
                <a:latin typeface="Arial" charset="0"/>
              </a:rPr>
              <a:t>Ek</a:t>
            </a:r>
            <a:r>
              <a:rPr lang="en-GB" sz="3600" b="1" dirty="0" smtClean="0">
                <a:latin typeface="Arial" charset="0"/>
              </a:rPr>
              <a:t> ken </a:t>
            </a:r>
            <a:r>
              <a:rPr lang="en-GB" sz="3600" b="1" dirty="0" err="1" smtClean="0">
                <a:latin typeface="Arial" charset="0"/>
              </a:rPr>
              <a:t>jou</a:t>
            </a:r>
            <a:r>
              <a:rPr lang="en-GB" sz="3600" b="1" dirty="0" smtClean="0">
                <a:latin typeface="Arial" charset="0"/>
              </a:rPr>
              <a:t> op </a:t>
            </a:r>
            <a:r>
              <a:rPr lang="en-GB" sz="3600" b="1" dirty="0" err="1" smtClean="0">
                <a:latin typeface="Arial" charset="0"/>
              </a:rPr>
              <a:t>jou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naam</a:t>
            </a:r>
            <a:r>
              <a:rPr lang="en-GB" dirty="0" smtClean="0">
                <a:latin typeface="Arial" charset="0"/>
              </a:rPr>
              <a:t>." </a:t>
            </a:r>
            <a:endParaRPr lang="en-GB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669128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err="1" smtClean="0">
                <a:solidFill>
                  <a:srgbClr val="FF0000"/>
                </a:solidFill>
              </a:rPr>
              <a:t>Ons</a:t>
            </a:r>
            <a:r>
              <a:rPr lang="en-US" sz="5400" b="1" dirty="0" smtClean="0">
                <a:solidFill>
                  <a:srgbClr val="FF0000"/>
                </a:solidFill>
              </a:rPr>
              <a:t> het die </a:t>
            </a:r>
            <a:r>
              <a:rPr lang="en-US" sz="5400" b="1" dirty="0" err="1" smtClean="0">
                <a:solidFill>
                  <a:srgbClr val="FF0000"/>
                </a:solidFill>
              </a:rPr>
              <a:t>volmaakte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Middelaar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wat</a:t>
            </a:r>
            <a:r>
              <a:rPr lang="en-US" sz="5400" b="1" dirty="0" smtClean="0">
                <a:solidFill>
                  <a:srgbClr val="FF0000"/>
                </a:solidFill>
              </a:rPr>
              <a:t> reeds </a:t>
            </a:r>
            <a:r>
              <a:rPr lang="en-US" sz="5400" b="1" dirty="0" err="1" smtClean="0">
                <a:solidFill>
                  <a:srgbClr val="FF0000"/>
                </a:solidFill>
              </a:rPr>
              <a:t>beloof</a:t>
            </a:r>
            <a:r>
              <a:rPr lang="en-US" sz="5400" b="1" dirty="0" smtClean="0">
                <a:solidFill>
                  <a:srgbClr val="FF0000"/>
                </a:solidFill>
              </a:rPr>
              <a:t> het </a:t>
            </a:r>
            <a:r>
              <a:rPr lang="en-US" sz="5400" b="1" dirty="0" err="1" smtClean="0">
                <a:solidFill>
                  <a:srgbClr val="FF0000"/>
                </a:solidFill>
              </a:rPr>
              <a:t>om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vir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ons</a:t>
            </a:r>
            <a:r>
              <a:rPr lang="en-US" sz="5400" b="1" dirty="0" smtClean="0">
                <a:solidFill>
                  <a:srgbClr val="FF0000"/>
                </a:solidFill>
              </a:rPr>
              <a:t> by die Vader in </a:t>
            </a:r>
            <a:r>
              <a:rPr lang="en-US" sz="5400" b="1" dirty="0" err="1" smtClean="0">
                <a:solidFill>
                  <a:srgbClr val="FF0000"/>
                </a:solidFill>
              </a:rPr>
              <a:t>te</a:t>
            </a:r>
            <a:r>
              <a:rPr lang="en-US" sz="5400" b="1" dirty="0" smtClean="0">
                <a:solidFill>
                  <a:srgbClr val="FF0000"/>
                </a:solidFill>
              </a:rPr>
              <a:t> tree en </a:t>
            </a:r>
            <a:r>
              <a:rPr lang="en-US" sz="5400" b="1" dirty="0" err="1" smtClean="0">
                <a:solidFill>
                  <a:srgbClr val="FF0000"/>
                </a:solidFill>
              </a:rPr>
              <a:t>om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saam</a:t>
            </a:r>
            <a:r>
              <a:rPr lang="en-US" sz="5400" b="1" dirty="0" smtClean="0">
                <a:solidFill>
                  <a:srgbClr val="FF0000"/>
                </a:solidFill>
              </a:rPr>
              <a:t> met </a:t>
            </a:r>
            <a:r>
              <a:rPr lang="en-US" sz="5400" b="1" dirty="0" err="1" smtClean="0">
                <a:solidFill>
                  <a:srgbClr val="FF0000"/>
                </a:solidFill>
              </a:rPr>
              <a:t>ons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te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gaan</a:t>
            </a:r>
            <a:endParaRPr lang="en-ZA" sz="5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363272" cy="4571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Z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 smtClean="0"/>
              <a:t>Die </a:t>
            </a:r>
            <a:r>
              <a:rPr lang="en-US" sz="6600" b="1" dirty="0" err="1" smtClean="0"/>
              <a:t>Goeie</a:t>
            </a:r>
            <a:r>
              <a:rPr lang="en-US" sz="6600" b="1" dirty="0" smtClean="0"/>
              <a:t> Herder</a:t>
            </a:r>
            <a:endParaRPr lang="en-ZA" sz="6600" b="1" dirty="0"/>
          </a:p>
        </p:txBody>
      </p:sp>
      <p:pic>
        <p:nvPicPr>
          <p:cNvPr id="2050" name="Picture 2" descr="I:\JESU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3" y="1871588"/>
            <a:ext cx="3497931" cy="4986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337320"/>
          </a:xfrm>
        </p:spPr>
        <p:txBody>
          <a:bodyPr/>
          <a:lstStyle/>
          <a:p>
            <a:pPr algn="l"/>
            <a:r>
              <a:rPr lang="en-US" dirty="0" smtClean="0"/>
              <a:t>1.`n </a:t>
            </a:r>
            <a:r>
              <a:rPr lang="en-US" dirty="0" err="1" smtClean="0"/>
              <a:t>Oorsig</a:t>
            </a:r>
            <a:r>
              <a:rPr lang="en-US" dirty="0" smtClean="0"/>
              <a:t> </a:t>
            </a:r>
            <a:r>
              <a:rPr lang="en-US" dirty="0" err="1" smtClean="0"/>
              <a:t>vd</a:t>
            </a:r>
            <a:r>
              <a:rPr lang="en-US" dirty="0" smtClean="0"/>
              <a:t> </a:t>
            </a:r>
            <a:r>
              <a:rPr lang="en-US" dirty="0" err="1" smtClean="0"/>
              <a:t>jaar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5400" dirty="0" smtClean="0"/>
              <a:t>2.Die </a:t>
            </a:r>
            <a:r>
              <a:rPr lang="en-US" sz="5400" dirty="0" err="1" smtClean="0"/>
              <a:t>uitdagings</a:t>
            </a:r>
            <a:r>
              <a:rPr lang="en-US" sz="5400" dirty="0" smtClean="0"/>
              <a:t> </a:t>
            </a:r>
            <a:r>
              <a:rPr lang="en-US" sz="5400" dirty="0" err="1" smtClean="0"/>
              <a:t>vd</a:t>
            </a:r>
            <a:r>
              <a:rPr lang="en-US" sz="5400" dirty="0" smtClean="0"/>
              <a:t> </a:t>
            </a:r>
            <a:r>
              <a:rPr lang="en-US" sz="5400" dirty="0" err="1" smtClean="0"/>
              <a:t>Nuwe</a:t>
            </a:r>
            <a:r>
              <a:rPr lang="en-US" sz="5400" dirty="0" smtClean="0"/>
              <a:t>   				</a:t>
            </a:r>
            <a:r>
              <a:rPr lang="en-US" sz="5400" dirty="0" err="1" smtClean="0"/>
              <a:t>Jaar</a:t>
            </a:r>
            <a:endParaRPr lang="en-ZA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148848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3.`n </a:t>
            </a:r>
            <a:r>
              <a:rPr lang="en-US" sz="6000" b="1" dirty="0" err="1" smtClean="0"/>
              <a:t>Kosbare</a:t>
            </a:r>
            <a:r>
              <a:rPr lang="en-US" sz="6000" b="1" dirty="0" smtClean="0"/>
              <a:t> les </a:t>
            </a:r>
            <a:r>
              <a:rPr lang="en-US" sz="6000" b="1" dirty="0" err="1" smtClean="0"/>
              <a:t>uit</a:t>
            </a:r>
            <a:r>
              <a:rPr lang="en-US" sz="6000" b="1" dirty="0" smtClean="0"/>
              <a:t> die </a:t>
            </a:r>
            <a:r>
              <a:rPr lang="en-US" sz="6000" b="1" dirty="0" err="1" smtClean="0"/>
              <a:t>geskiedenis</a:t>
            </a:r>
            <a:endParaRPr lang="en-ZA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615680"/>
          </a:xfrm>
        </p:spPr>
        <p:txBody>
          <a:bodyPr/>
          <a:lstStyle/>
          <a:p>
            <a:r>
              <a:rPr lang="en-US" sz="4800" b="1" dirty="0" err="1" smtClean="0"/>
              <a:t>Mislukking</a:t>
            </a:r>
            <a:r>
              <a:rPr lang="en-US" sz="4800" b="1" dirty="0" smtClean="0"/>
              <a:t> en die </a:t>
            </a:r>
            <a:r>
              <a:rPr lang="en-US" sz="4800" b="1" dirty="0" err="1" smtClean="0"/>
              <a:t>hoë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prys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daarvan</a:t>
            </a:r>
            <a:r>
              <a:rPr lang="en-US" sz="4800" b="1" dirty="0" smtClean="0"/>
              <a:t>.(v3,7</a:t>
            </a:r>
            <a:r>
              <a:rPr lang="en-US" b="1" dirty="0" smtClean="0"/>
              <a:t>)</a:t>
            </a:r>
            <a:endParaRPr lang="en-Z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/>
          </a:bodyPr>
          <a:lstStyle/>
          <a:p>
            <a:r>
              <a:rPr lang="en-GB" sz="3200" b="1" baseline="30000" dirty="0" smtClean="0">
                <a:latin typeface="Arial" charset="0"/>
              </a:rPr>
              <a:t>3.	</a:t>
            </a:r>
            <a:r>
              <a:rPr lang="en-GB" sz="3200" b="1" dirty="0" err="1" smtClean="0">
                <a:latin typeface="Arial" charset="0"/>
              </a:rPr>
              <a:t>Julle</a:t>
            </a:r>
            <a:r>
              <a:rPr lang="en-GB" sz="3200" b="1" dirty="0" smtClean="0">
                <a:latin typeface="Arial" charset="0"/>
              </a:rPr>
              <a:t> is so 'n </a:t>
            </a:r>
            <a:r>
              <a:rPr lang="en-GB" sz="3200" b="1" dirty="0" err="1" smtClean="0">
                <a:latin typeface="Arial" charset="0"/>
              </a:rPr>
              <a:t>moedswillige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volk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dat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Ek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nie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sal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saamtrek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na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hierdie</a:t>
            </a:r>
            <a:r>
              <a:rPr lang="en-GB" sz="3200" b="1" dirty="0" smtClean="0">
                <a:latin typeface="Arial" charset="0"/>
              </a:rPr>
              <a:t> land </a:t>
            </a:r>
            <a:r>
              <a:rPr lang="en-GB" sz="3200" b="1" dirty="0" err="1" smtClean="0">
                <a:latin typeface="Arial" charset="0"/>
              </a:rPr>
              <a:t>wat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oorloop</a:t>
            </a:r>
            <a:r>
              <a:rPr lang="en-GB" sz="3200" b="1" dirty="0" smtClean="0">
                <a:latin typeface="Arial" charset="0"/>
              </a:rPr>
              <a:t> van </a:t>
            </a:r>
            <a:r>
              <a:rPr lang="en-GB" sz="3200" b="1" dirty="0" err="1" smtClean="0">
                <a:latin typeface="Arial" charset="0"/>
              </a:rPr>
              <a:t>melk</a:t>
            </a:r>
            <a:r>
              <a:rPr lang="en-GB" sz="3200" b="1" dirty="0" smtClean="0">
                <a:latin typeface="Arial" charset="0"/>
              </a:rPr>
              <a:t> en </a:t>
            </a:r>
            <a:r>
              <a:rPr lang="en-GB" sz="3200" b="1" dirty="0" err="1" smtClean="0">
                <a:latin typeface="Arial" charset="0"/>
              </a:rPr>
              <a:t>heuning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nie</a:t>
            </a:r>
            <a:r>
              <a:rPr lang="en-GB" sz="3200" b="1" dirty="0" smtClean="0">
                <a:latin typeface="Arial" charset="0"/>
              </a:rPr>
              <a:t>, want </a:t>
            </a:r>
            <a:r>
              <a:rPr lang="en-GB" sz="3200" b="1" dirty="0" err="1" smtClean="0">
                <a:latin typeface="Arial" charset="0"/>
              </a:rPr>
              <a:t>dan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verdelg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Ek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julle</a:t>
            </a:r>
            <a:r>
              <a:rPr lang="en-GB" sz="3200" b="1" dirty="0" smtClean="0">
                <a:latin typeface="Arial" charset="0"/>
              </a:rPr>
              <a:t> op pad </a:t>
            </a:r>
            <a:r>
              <a:rPr lang="en-GB" sz="3200" b="1" dirty="0" err="1" smtClean="0">
                <a:latin typeface="Arial" charset="0"/>
              </a:rPr>
              <a:t>daarheen</a:t>
            </a:r>
            <a:r>
              <a:rPr lang="en-GB" sz="3200" b="1" dirty="0" smtClean="0">
                <a:latin typeface="Arial" charset="0"/>
              </a:rPr>
              <a:t>." </a:t>
            </a:r>
          </a:p>
          <a:p>
            <a:r>
              <a:rPr lang="en-GB" sz="3200" b="1" baseline="30000" dirty="0" smtClean="0">
                <a:latin typeface="Arial" charset="0"/>
              </a:rPr>
              <a:t>7.	</a:t>
            </a:r>
            <a:r>
              <a:rPr lang="en-GB" sz="3200" b="1" dirty="0" smtClean="0">
                <a:latin typeface="Arial" charset="0"/>
              </a:rPr>
              <a:t>Moses het 'n tent </a:t>
            </a:r>
            <a:r>
              <a:rPr lang="en-GB" sz="3200" b="1" dirty="0" err="1" smtClean="0">
                <a:latin typeface="Arial" charset="0"/>
              </a:rPr>
              <a:t>gevat</a:t>
            </a:r>
            <a:r>
              <a:rPr lang="en-GB" sz="3200" b="1" dirty="0" smtClean="0">
                <a:latin typeface="Arial" charset="0"/>
              </a:rPr>
              <a:t> en </a:t>
            </a:r>
            <a:r>
              <a:rPr lang="en-GB" sz="3200" b="1" dirty="0" err="1" smtClean="0">
                <a:latin typeface="Arial" charset="0"/>
              </a:rPr>
              <a:t>dit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ver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buite</a:t>
            </a:r>
            <a:r>
              <a:rPr lang="en-GB" sz="3200" b="1" dirty="0" smtClean="0">
                <a:latin typeface="Arial" charset="0"/>
              </a:rPr>
              <a:t> die </a:t>
            </a:r>
            <a:r>
              <a:rPr lang="en-GB" sz="3200" b="1" dirty="0" err="1" smtClean="0">
                <a:latin typeface="Arial" charset="0"/>
              </a:rPr>
              <a:t>kamp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gaan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opslaan</a:t>
            </a:r>
            <a:r>
              <a:rPr lang="en-GB" sz="3200" b="1" dirty="0" smtClean="0">
                <a:latin typeface="Arial" charset="0"/>
              </a:rPr>
              <a:t>. </a:t>
            </a:r>
            <a:r>
              <a:rPr lang="en-GB" sz="3200" b="1" dirty="0" err="1" smtClean="0">
                <a:latin typeface="Arial" charset="0"/>
              </a:rPr>
              <a:t>Hy</a:t>
            </a:r>
            <a:r>
              <a:rPr lang="en-GB" sz="3200" b="1" dirty="0" smtClean="0">
                <a:latin typeface="Arial" charset="0"/>
              </a:rPr>
              <a:t> het </a:t>
            </a:r>
            <a:r>
              <a:rPr lang="en-GB" sz="3200" b="1" dirty="0" err="1" smtClean="0">
                <a:latin typeface="Arial" charset="0"/>
              </a:rPr>
              <a:t>dit</a:t>
            </a:r>
            <a:r>
              <a:rPr lang="en-GB" sz="3200" b="1" dirty="0" smtClean="0">
                <a:latin typeface="Arial" charset="0"/>
              </a:rPr>
              <a:t> die tent van </a:t>
            </a:r>
            <a:r>
              <a:rPr lang="en-GB" sz="3200" b="1" dirty="0" err="1" smtClean="0">
                <a:latin typeface="Arial" charset="0"/>
              </a:rPr>
              <a:t>ontmoeting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genoem</a:t>
            </a:r>
            <a:r>
              <a:rPr lang="en-GB" sz="3200" b="1" dirty="0" smtClean="0">
                <a:latin typeface="Arial" charset="0"/>
              </a:rPr>
              <a:t>. </a:t>
            </a:r>
            <a:r>
              <a:rPr lang="en-GB" sz="3200" b="1" dirty="0" err="1" smtClean="0">
                <a:latin typeface="Arial" charset="0"/>
              </a:rPr>
              <a:t>Elkeen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wat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na</a:t>
            </a:r>
            <a:r>
              <a:rPr lang="en-GB" sz="3200" b="1" dirty="0" smtClean="0">
                <a:latin typeface="Arial" charset="0"/>
              </a:rPr>
              <a:t> die </a:t>
            </a:r>
            <a:r>
              <a:rPr lang="en-GB" sz="3200" b="1" dirty="0" err="1" smtClean="0">
                <a:latin typeface="Arial" charset="0"/>
              </a:rPr>
              <a:t>wil</a:t>
            </a:r>
            <a:r>
              <a:rPr lang="en-GB" sz="3200" b="1" dirty="0" smtClean="0">
                <a:latin typeface="Arial" charset="0"/>
              </a:rPr>
              <a:t> van die Here </a:t>
            </a:r>
            <a:r>
              <a:rPr lang="en-GB" sz="3200" b="1" dirty="0" err="1" smtClean="0">
                <a:latin typeface="Arial" charset="0"/>
              </a:rPr>
              <a:t>wou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vra</a:t>
            </a:r>
            <a:r>
              <a:rPr lang="en-GB" sz="3200" b="1" dirty="0" smtClean="0">
                <a:latin typeface="Arial" charset="0"/>
              </a:rPr>
              <a:t>, het </a:t>
            </a:r>
            <a:r>
              <a:rPr lang="en-GB" sz="3200" b="1" dirty="0" err="1" smtClean="0">
                <a:latin typeface="Arial" charset="0"/>
              </a:rPr>
              <a:t>na</a:t>
            </a:r>
            <a:r>
              <a:rPr lang="en-GB" sz="3200" b="1" dirty="0" smtClean="0">
                <a:latin typeface="Arial" charset="0"/>
              </a:rPr>
              <a:t> die tent van </a:t>
            </a:r>
            <a:r>
              <a:rPr lang="en-GB" sz="3200" b="1" dirty="0" err="1" smtClean="0">
                <a:latin typeface="Arial" charset="0"/>
              </a:rPr>
              <a:t>ontmoeting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buite</a:t>
            </a:r>
            <a:r>
              <a:rPr lang="en-GB" sz="3200" b="1" dirty="0" smtClean="0">
                <a:latin typeface="Arial" charset="0"/>
              </a:rPr>
              <a:t> die </a:t>
            </a:r>
            <a:r>
              <a:rPr lang="en-GB" sz="3200" b="1" dirty="0" err="1" smtClean="0">
                <a:latin typeface="Arial" charset="0"/>
              </a:rPr>
              <a:t>kamp</a:t>
            </a:r>
            <a:r>
              <a:rPr lang="en-GB" sz="3200" b="1" dirty="0" smtClean="0">
                <a:latin typeface="Arial" charset="0"/>
              </a:rPr>
              <a:t> </a:t>
            </a:r>
            <a:r>
              <a:rPr lang="en-GB" sz="3200" b="1" dirty="0" err="1" smtClean="0">
                <a:latin typeface="Arial" charset="0"/>
              </a:rPr>
              <a:t>gegaan</a:t>
            </a:r>
            <a:r>
              <a:rPr lang="en-GB" sz="3200" b="1" dirty="0" smtClean="0">
                <a:latin typeface="Arial" charset="0"/>
              </a:rPr>
              <a:t>. </a:t>
            </a:r>
          </a:p>
          <a:p>
            <a:endParaRPr lang="en-Z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4.Die </a:t>
            </a:r>
            <a:r>
              <a:rPr lang="en-US" b="1" dirty="0" err="1" smtClean="0"/>
              <a:t>waarde</a:t>
            </a:r>
            <a:r>
              <a:rPr lang="en-US" b="1" dirty="0" smtClean="0"/>
              <a:t> van `n </a:t>
            </a:r>
            <a:r>
              <a:rPr lang="en-US" b="1" dirty="0" err="1" smtClean="0"/>
              <a:t>Middelaar</a:t>
            </a:r>
            <a:r>
              <a:rPr lang="en-US" b="1" dirty="0" smtClean="0"/>
              <a:t> en </a:t>
            </a:r>
            <a:r>
              <a:rPr lang="en-US" b="1" dirty="0" err="1" smtClean="0"/>
              <a:t>Gebed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7350" indent="-387350" algn="just" defTabSz="379413"/>
            <a:r>
              <a:rPr lang="en-GB" sz="2800" b="1" baseline="30000" dirty="0" smtClean="0">
                <a:latin typeface="Arial" charset="0"/>
              </a:rPr>
              <a:t>12.	</a:t>
            </a:r>
            <a:r>
              <a:rPr lang="en-GB" sz="2800" b="1" dirty="0" smtClean="0">
                <a:latin typeface="Arial" charset="0"/>
              </a:rPr>
              <a:t>Op 'n </a:t>
            </a:r>
            <a:r>
              <a:rPr lang="en-GB" sz="2800" b="1" dirty="0" err="1" smtClean="0">
                <a:latin typeface="Arial" charset="0"/>
              </a:rPr>
              <a:t>keer</a:t>
            </a:r>
            <a:r>
              <a:rPr lang="en-GB" sz="2800" b="1" dirty="0" smtClean="0">
                <a:latin typeface="Arial" charset="0"/>
              </a:rPr>
              <a:t> het Moses </a:t>
            </a:r>
            <a:r>
              <a:rPr lang="en-GB" sz="2800" b="1" dirty="0" err="1" smtClean="0">
                <a:latin typeface="Arial" charset="0"/>
              </a:rPr>
              <a:t>vir</a:t>
            </a:r>
            <a:r>
              <a:rPr lang="en-GB" sz="2800" b="1" dirty="0" smtClean="0">
                <a:latin typeface="Arial" charset="0"/>
              </a:rPr>
              <a:t> die Here </a:t>
            </a:r>
            <a:r>
              <a:rPr lang="en-GB" sz="2800" b="1" dirty="0" err="1" smtClean="0">
                <a:latin typeface="Arial" charset="0"/>
              </a:rPr>
              <a:t>gesê</a:t>
            </a:r>
            <a:r>
              <a:rPr lang="en-GB" sz="2800" b="1" dirty="0" smtClean="0">
                <a:latin typeface="Arial" charset="0"/>
              </a:rPr>
              <a:t>: "</a:t>
            </a:r>
            <a:r>
              <a:rPr lang="en-GB" sz="2800" b="1" dirty="0" err="1" smtClean="0">
                <a:latin typeface="Arial" charset="0"/>
              </a:rPr>
              <a:t>Kyk</a:t>
            </a:r>
            <a:r>
              <a:rPr lang="en-GB" sz="2800" b="1" dirty="0" smtClean="0">
                <a:latin typeface="Arial" charset="0"/>
              </a:rPr>
              <a:t>, U </a:t>
            </a:r>
            <a:r>
              <a:rPr lang="en-GB" sz="2800" b="1" dirty="0" err="1" smtClean="0">
                <a:latin typeface="Arial" charset="0"/>
              </a:rPr>
              <a:t>beveel</a:t>
            </a:r>
            <a:r>
              <a:rPr lang="en-GB" sz="2800" b="1" dirty="0" smtClean="0">
                <a:latin typeface="Arial" charset="0"/>
              </a:rPr>
              <a:t> my </a:t>
            </a:r>
            <a:r>
              <a:rPr lang="en-GB" sz="2800" b="1" dirty="0" err="1" smtClean="0">
                <a:latin typeface="Arial" charset="0"/>
              </a:rPr>
              <a:t>om</a:t>
            </a:r>
            <a:r>
              <a:rPr lang="en-GB" sz="2800" b="1" dirty="0" smtClean="0">
                <a:latin typeface="Arial" charset="0"/>
              </a:rPr>
              <a:t> met </a:t>
            </a:r>
            <a:r>
              <a:rPr lang="en-GB" sz="2800" b="1" dirty="0" err="1" smtClean="0">
                <a:latin typeface="Arial" charset="0"/>
              </a:rPr>
              <a:t>hierdie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volk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te</a:t>
            </a:r>
            <a:r>
              <a:rPr lang="en-GB" sz="2800" b="1" dirty="0" smtClean="0">
                <a:latin typeface="Arial" charset="0"/>
              </a:rPr>
              <a:t> trek, </a:t>
            </a:r>
            <a:r>
              <a:rPr lang="en-GB" sz="2800" b="1" dirty="0" err="1" smtClean="0">
                <a:latin typeface="Arial" charset="0"/>
              </a:rPr>
              <a:t>sonder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om</a:t>
            </a:r>
            <a:r>
              <a:rPr lang="en-GB" sz="2800" b="1" dirty="0" smtClean="0">
                <a:latin typeface="Arial" charset="0"/>
              </a:rPr>
              <a:t> my </a:t>
            </a:r>
            <a:r>
              <a:rPr lang="en-GB" sz="2800" b="1" dirty="0" err="1" smtClean="0">
                <a:latin typeface="Arial" charset="0"/>
              </a:rPr>
              <a:t>mee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te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deel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vir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wie</a:t>
            </a:r>
            <a:r>
              <a:rPr lang="en-GB" sz="2800" b="1" dirty="0" smtClean="0">
                <a:latin typeface="Arial" charset="0"/>
              </a:rPr>
              <a:t> U </a:t>
            </a:r>
            <a:r>
              <a:rPr lang="en-GB" sz="2800" b="1" dirty="0" err="1" smtClean="0">
                <a:latin typeface="Arial" charset="0"/>
              </a:rPr>
              <a:t>saam</a:t>
            </a:r>
            <a:r>
              <a:rPr lang="en-GB" sz="2800" b="1" dirty="0" smtClean="0">
                <a:latin typeface="Arial" charset="0"/>
              </a:rPr>
              <a:t> met my </a:t>
            </a:r>
            <a:r>
              <a:rPr lang="en-GB" sz="2800" b="1" dirty="0" err="1" smtClean="0">
                <a:latin typeface="Arial" charset="0"/>
              </a:rPr>
              <a:t>stuur</a:t>
            </a:r>
            <a:r>
              <a:rPr lang="en-GB" sz="2800" b="1" dirty="0" smtClean="0">
                <a:latin typeface="Arial" charset="0"/>
              </a:rPr>
              <a:t>. Tog het U </a:t>
            </a:r>
            <a:r>
              <a:rPr lang="en-GB" sz="2800" b="1" dirty="0" err="1" smtClean="0">
                <a:latin typeface="Arial" charset="0"/>
              </a:rPr>
              <a:t>gesê</a:t>
            </a:r>
            <a:r>
              <a:rPr lang="en-GB" sz="2800" b="1" dirty="0" smtClean="0">
                <a:latin typeface="Arial" charset="0"/>
              </a:rPr>
              <a:t>: `</a:t>
            </a:r>
            <a:r>
              <a:rPr lang="en-GB" sz="2800" b="1" dirty="0" err="1" smtClean="0">
                <a:latin typeface="Arial" charset="0"/>
              </a:rPr>
              <a:t>Ek</a:t>
            </a:r>
            <a:r>
              <a:rPr lang="en-GB" sz="2800" b="1" dirty="0" smtClean="0">
                <a:latin typeface="Arial" charset="0"/>
              </a:rPr>
              <a:t> ken </a:t>
            </a:r>
            <a:r>
              <a:rPr lang="en-GB" sz="2800" b="1" dirty="0" err="1" smtClean="0">
                <a:latin typeface="Arial" charset="0"/>
              </a:rPr>
              <a:t>jou</a:t>
            </a:r>
            <a:r>
              <a:rPr lang="en-GB" sz="2800" b="1" dirty="0" smtClean="0">
                <a:latin typeface="Arial" charset="0"/>
              </a:rPr>
              <a:t> op </a:t>
            </a:r>
            <a:r>
              <a:rPr lang="en-GB" sz="2800" b="1" dirty="0" err="1" smtClean="0">
                <a:latin typeface="Arial" charset="0"/>
              </a:rPr>
              <a:t>jou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naam</a:t>
            </a:r>
            <a:r>
              <a:rPr lang="en-GB" sz="2800" b="1" dirty="0" smtClean="0">
                <a:latin typeface="Arial" charset="0"/>
              </a:rPr>
              <a:t>; </a:t>
            </a:r>
            <a:r>
              <a:rPr lang="en-GB" sz="2800" b="1" dirty="0" err="1" smtClean="0">
                <a:latin typeface="Arial" charset="0"/>
              </a:rPr>
              <a:t>Ek</a:t>
            </a:r>
            <a:r>
              <a:rPr lang="en-GB" sz="2800" b="1" dirty="0" smtClean="0">
                <a:latin typeface="Arial" charset="0"/>
              </a:rPr>
              <a:t> is </a:t>
            </a:r>
            <a:r>
              <a:rPr lang="en-GB" sz="2800" b="1" dirty="0" err="1" smtClean="0">
                <a:latin typeface="Arial" charset="0"/>
              </a:rPr>
              <a:t>jou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goedgesind</a:t>
            </a:r>
            <a:r>
              <a:rPr lang="en-GB" sz="2800" b="1" dirty="0" smtClean="0">
                <a:latin typeface="Arial" charset="0"/>
              </a:rPr>
              <a:t>.'</a:t>
            </a:r>
            <a:r>
              <a:rPr lang="en-GB" sz="3600" b="1" dirty="0" smtClean="0">
                <a:latin typeface="Arial" charset="0"/>
              </a:rPr>
              <a:t> </a:t>
            </a:r>
          </a:p>
          <a:p>
            <a:pPr marL="387350" indent="-387350" algn="just" defTabSz="379413"/>
            <a:r>
              <a:rPr lang="en-GB" sz="2800" b="1" baseline="30000" dirty="0" smtClean="0">
                <a:latin typeface="Arial" charset="0"/>
              </a:rPr>
              <a:t>13.	</a:t>
            </a:r>
            <a:r>
              <a:rPr lang="en-GB" sz="2800" b="1" dirty="0" smtClean="0">
                <a:latin typeface="Arial" charset="0"/>
              </a:rPr>
              <a:t>As U my </a:t>
            </a:r>
            <a:r>
              <a:rPr lang="en-GB" sz="2800" b="1" dirty="0" err="1" smtClean="0">
                <a:latin typeface="Arial" charset="0"/>
              </a:rPr>
              <a:t>dan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goedgesind</a:t>
            </a:r>
            <a:r>
              <a:rPr lang="en-GB" sz="2800" b="1" dirty="0" smtClean="0">
                <a:latin typeface="Arial" charset="0"/>
              </a:rPr>
              <a:t> is, </a:t>
            </a:r>
            <a:r>
              <a:rPr lang="en-GB" sz="2800" b="1" dirty="0" err="1" smtClean="0">
                <a:latin typeface="Arial" charset="0"/>
              </a:rPr>
              <a:t>maak</a:t>
            </a:r>
            <a:r>
              <a:rPr lang="en-GB" sz="2800" b="1" dirty="0" smtClean="0">
                <a:latin typeface="Arial" charset="0"/>
              </a:rPr>
              <a:t> my u </a:t>
            </a:r>
            <a:r>
              <a:rPr lang="en-GB" sz="2800" b="1" dirty="0" err="1" smtClean="0">
                <a:latin typeface="Arial" charset="0"/>
              </a:rPr>
              <a:t>wil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bekend</a:t>
            </a:r>
            <a:r>
              <a:rPr lang="en-GB" sz="2800" b="1" dirty="0" smtClean="0">
                <a:latin typeface="Arial" charset="0"/>
              </a:rPr>
              <a:t>, </a:t>
            </a:r>
            <a:r>
              <a:rPr lang="en-GB" sz="2800" b="1" dirty="0" err="1" smtClean="0">
                <a:latin typeface="Arial" charset="0"/>
              </a:rPr>
              <a:t>sodat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ek</a:t>
            </a:r>
            <a:r>
              <a:rPr lang="en-GB" sz="2800" b="1" dirty="0" smtClean="0">
                <a:latin typeface="Arial" charset="0"/>
              </a:rPr>
              <a:t> U </a:t>
            </a:r>
            <a:r>
              <a:rPr lang="en-GB" sz="2800" b="1" dirty="0" err="1" smtClean="0">
                <a:latin typeface="Arial" charset="0"/>
              </a:rPr>
              <a:t>kan</a:t>
            </a:r>
            <a:r>
              <a:rPr lang="en-GB" sz="2800" b="1" dirty="0" smtClean="0">
                <a:latin typeface="Arial" charset="0"/>
              </a:rPr>
              <a:t> leer ken en </a:t>
            </a:r>
            <a:r>
              <a:rPr lang="en-GB" sz="2800" b="1" dirty="0" err="1" smtClean="0">
                <a:latin typeface="Arial" charset="0"/>
              </a:rPr>
              <a:t>kan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doen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wat</a:t>
            </a:r>
            <a:r>
              <a:rPr lang="en-GB" sz="2800" b="1" dirty="0" smtClean="0">
                <a:latin typeface="Arial" charset="0"/>
              </a:rPr>
              <a:t> U </a:t>
            </a:r>
            <a:r>
              <a:rPr lang="en-GB" sz="2800" b="1" dirty="0" err="1" smtClean="0">
                <a:latin typeface="Arial" charset="0"/>
              </a:rPr>
              <a:t>verwag</a:t>
            </a:r>
            <a:r>
              <a:rPr lang="en-GB" sz="2800" b="1" dirty="0" smtClean="0">
                <a:latin typeface="Arial" charset="0"/>
              </a:rPr>
              <a:t>. </a:t>
            </a:r>
            <a:r>
              <a:rPr lang="en-GB" sz="2800" b="1" dirty="0" err="1" smtClean="0">
                <a:latin typeface="Arial" charset="0"/>
              </a:rPr>
              <a:t>Onthou</a:t>
            </a:r>
            <a:r>
              <a:rPr lang="en-GB" sz="2800" b="1" dirty="0" smtClean="0">
                <a:latin typeface="Arial" charset="0"/>
              </a:rPr>
              <a:t> tog </a:t>
            </a:r>
            <a:r>
              <a:rPr lang="en-GB" sz="2800" b="1" dirty="0" err="1" smtClean="0">
                <a:latin typeface="Arial" charset="0"/>
              </a:rPr>
              <a:t>hierdie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nasie</a:t>
            </a:r>
            <a:r>
              <a:rPr lang="en-GB" sz="2800" b="1" dirty="0" smtClean="0">
                <a:latin typeface="Arial" charset="0"/>
              </a:rPr>
              <a:t> is u </a:t>
            </a:r>
            <a:r>
              <a:rPr lang="en-GB" sz="2800" b="1" dirty="0" err="1" smtClean="0">
                <a:latin typeface="Arial" charset="0"/>
              </a:rPr>
              <a:t>volk</a:t>
            </a:r>
            <a:r>
              <a:rPr lang="en-GB" sz="2800" b="1" dirty="0" smtClean="0">
                <a:latin typeface="Arial" charset="0"/>
              </a:rPr>
              <a:t>." </a:t>
            </a:r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1026" name="Picture 2" descr="I:\MOS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2133" y="1844824"/>
            <a:ext cx="4014535" cy="5013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436880"/>
          </a:xfrm>
        </p:spPr>
        <p:txBody>
          <a:bodyPr>
            <a:normAutofit/>
          </a:bodyPr>
          <a:lstStyle/>
          <a:p>
            <a:r>
              <a:rPr lang="en-US" sz="8000" b="1" dirty="0" smtClean="0"/>
              <a:t>5.Die </a:t>
            </a:r>
            <a:r>
              <a:rPr lang="en-US" sz="8000" b="1" dirty="0" err="1" smtClean="0"/>
              <a:t>regte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reaksie</a:t>
            </a:r>
            <a:r>
              <a:rPr lang="en-US" sz="8000" b="1" dirty="0" smtClean="0"/>
              <a:t>:</a:t>
            </a:r>
            <a:br>
              <a:rPr lang="en-US" sz="8000" b="1" dirty="0" smtClean="0"/>
            </a:br>
            <a:r>
              <a:rPr lang="en-US" sz="6000" b="1" dirty="0" smtClean="0"/>
              <a:t>(v4-6,8,10)</a:t>
            </a:r>
            <a:endParaRPr lang="en-ZA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3016"/>
            <a:ext cx="8229600" cy="27515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000" b="1" dirty="0" err="1" smtClean="0">
                <a:solidFill>
                  <a:srgbClr val="C00000"/>
                </a:solidFill>
              </a:rPr>
              <a:t>Berou</a:t>
            </a:r>
            <a:endParaRPr lang="en-US" sz="60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sz="6000" b="1" dirty="0" err="1" smtClean="0">
                <a:solidFill>
                  <a:srgbClr val="C00000"/>
                </a:solidFill>
              </a:rPr>
              <a:t>Verootmoediging</a:t>
            </a:r>
            <a:endParaRPr lang="en-ZA" sz="6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6.`n </a:t>
            </a:r>
            <a:r>
              <a:rPr lang="en-US" b="1" dirty="0" err="1" smtClean="0"/>
              <a:t>Kosbare</a:t>
            </a:r>
            <a:r>
              <a:rPr lang="en-US" b="1" dirty="0" smtClean="0"/>
              <a:t> </a:t>
            </a:r>
            <a:r>
              <a:rPr lang="en-US" b="1" dirty="0" err="1" smtClean="0"/>
              <a:t>belofte</a:t>
            </a:r>
            <a:r>
              <a:rPr lang="en-US" b="1" dirty="0" smtClean="0"/>
              <a:t> </a:t>
            </a:r>
            <a:r>
              <a:rPr lang="en-US" b="1" dirty="0" err="1" smtClean="0"/>
              <a:t>maar</a:t>
            </a:r>
            <a:r>
              <a:rPr lang="en-US" b="1" dirty="0" smtClean="0"/>
              <a:t> is </a:t>
            </a:r>
            <a:r>
              <a:rPr lang="en-US" b="1" dirty="0" err="1" smtClean="0"/>
              <a:t>dit</a:t>
            </a:r>
            <a:r>
              <a:rPr lang="en-US" b="1" dirty="0" smtClean="0"/>
              <a:t> </a:t>
            </a:r>
            <a:r>
              <a:rPr lang="en-US" b="1" dirty="0" err="1" smtClean="0"/>
              <a:t>genoeg</a:t>
            </a:r>
            <a:r>
              <a:rPr lang="en-US" b="1" dirty="0" smtClean="0"/>
              <a:t>?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87350" indent="-387350" algn="just" defTabSz="379413"/>
            <a:r>
              <a:rPr lang="en-GB" sz="2800" b="1" baseline="30000" dirty="0" smtClean="0">
                <a:latin typeface="Arial" charset="0"/>
              </a:rPr>
              <a:t>1.	</a:t>
            </a:r>
            <a:r>
              <a:rPr lang="en-GB" sz="2800" b="1" dirty="0" smtClean="0">
                <a:latin typeface="Arial" charset="0"/>
              </a:rPr>
              <a:t>Toe het die Here </a:t>
            </a:r>
            <a:r>
              <a:rPr lang="en-GB" sz="2800" b="1" dirty="0" err="1" smtClean="0">
                <a:latin typeface="Arial" charset="0"/>
              </a:rPr>
              <a:t>vir</a:t>
            </a:r>
            <a:r>
              <a:rPr lang="en-GB" sz="2800" b="1" dirty="0" smtClean="0">
                <a:latin typeface="Arial" charset="0"/>
              </a:rPr>
              <a:t> Moses </a:t>
            </a:r>
            <a:r>
              <a:rPr lang="en-GB" sz="2800" b="1" dirty="0" err="1" smtClean="0">
                <a:latin typeface="Arial" charset="0"/>
              </a:rPr>
              <a:t>gesê</a:t>
            </a:r>
            <a:r>
              <a:rPr lang="en-GB" sz="2800" b="1" dirty="0" smtClean="0">
                <a:latin typeface="Arial" charset="0"/>
              </a:rPr>
              <a:t>: "Trek </a:t>
            </a:r>
            <a:r>
              <a:rPr lang="en-GB" sz="2800" b="1" dirty="0" err="1" smtClean="0">
                <a:latin typeface="Arial" charset="0"/>
              </a:rPr>
              <a:t>nou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hiervandaan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af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weg</a:t>
            </a:r>
            <a:r>
              <a:rPr lang="en-GB" sz="2800" b="1" dirty="0" smtClean="0">
                <a:latin typeface="Arial" charset="0"/>
              </a:rPr>
              <a:t>, </a:t>
            </a:r>
            <a:r>
              <a:rPr lang="en-GB" sz="2800" b="1" dirty="0" err="1" smtClean="0">
                <a:latin typeface="Arial" charset="0"/>
              </a:rPr>
              <a:t>jy</a:t>
            </a:r>
            <a:r>
              <a:rPr lang="en-GB" sz="2800" b="1" dirty="0" smtClean="0">
                <a:latin typeface="Arial" charset="0"/>
              </a:rPr>
              <a:t> en die </a:t>
            </a:r>
            <a:r>
              <a:rPr lang="en-GB" sz="2800" b="1" dirty="0" err="1" smtClean="0">
                <a:latin typeface="Arial" charset="0"/>
              </a:rPr>
              <a:t>volk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wat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jy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uit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Egipte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laat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wegtrek</a:t>
            </a:r>
            <a:r>
              <a:rPr lang="en-GB" sz="2800" b="1" dirty="0" smtClean="0">
                <a:latin typeface="Arial" charset="0"/>
              </a:rPr>
              <a:t> het. Trek </a:t>
            </a:r>
            <a:r>
              <a:rPr lang="en-GB" sz="2800" b="1" dirty="0" err="1" smtClean="0">
                <a:latin typeface="Arial" charset="0"/>
              </a:rPr>
              <a:t>na</a:t>
            </a:r>
            <a:r>
              <a:rPr lang="en-GB" sz="2800" b="1" dirty="0" smtClean="0">
                <a:latin typeface="Arial" charset="0"/>
              </a:rPr>
              <a:t> die </a:t>
            </a:r>
            <a:r>
              <a:rPr lang="en-GB" sz="2800" b="1" i="1" u="sng" dirty="0" smtClean="0">
                <a:solidFill>
                  <a:srgbClr val="C00000"/>
                </a:solidFill>
                <a:latin typeface="Arial" charset="0"/>
              </a:rPr>
              <a:t>land </a:t>
            </a:r>
            <a:r>
              <a:rPr lang="en-GB" sz="2800" b="1" dirty="0" smtClean="0">
                <a:latin typeface="Arial" charset="0"/>
              </a:rPr>
              <a:t>toe </a:t>
            </a:r>
            <a:r>
              <a:rPr lang="en-GB" sz="2800" b="1" dirty="0" err="1" smtClean="0">
                <a:latin typeface="Arial" charset="0"/>
              </a:rPr>
              <a:t>wat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Ek</a:t>
            </a:r>
            <a:r>
              <a:rPr lang="en-GB" sz="2800" b="1" dirty="0" smtClean="0">
                <a:latin typeface="Arial" charset="0"/>
              </a:rPr>
              <a:t> met 'n </a:t>
            </a:r>
            <a:r>
              <a:rPr lang="en-GB" sz="2800" b="1" dirty="0" err="1" smtClean="0">
                <a:latin typeface="Arial" charset="0"/>
              </a:rPr>
              <a:t>eed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beloof</a:t>
            </a:r>
            <a:r>
              <a:rPr lang="en-GB" sz="2800" b="1" dirty="0" smtClean="0">
                <a:latin typeface="Arial" charset="0"/>
              </a:rPr>
              <a:t> het </a:t>
            </a:r>
            <a:r>
              <a:rPr lang="en-GB" sz="2800" b="1" dirty="0" err="1" smtClean="0">
                <a:latin typeface="Arial" charset="0"/>
              </a:rPr>
              <a:t>aan</a:t>
            </a:r>
            <a:r>
              <a:rPr lang="en-GB" sz="2800" b="1" dirty="0" smtClean="0">
                <a:latin typeface="Arial" charset="0"/>
              </a:rPr>
              <a:t> Abraham, </a:t>
            </a:r>
            <a:r>
              <a:rPr lang="en-GB" sz="2800" b="1" dirty="0" err="1" smtClean="0">
                <a:latin typeface="Arial" charset="0"/>
              </a:rPr>
              <a:t>Isak</a:t>
            </a:r>
            <a:r>
              <a:rPr lang="en-GB" sz="2800" b="1" dirty="0" smtClean="0">
                <a:latin typeface="Arial" charset="0"/>
              </a:rPr>
              <a:t> en </a:t>
            </a:r>
            <a:r>
              <a:rPr lang="en-GB" sz="2800" b="1" dirty="0" err="1" smtClean="0">
                <a:latin typeface="Arial" charset="0"/>
              </a:rPr>
              <a:t>Jakob</a:t>
            </a:r>
            <a:r>
              <a:rPr lang="en-GB" sz="2800" b="1" dirty="0" smtClean="0">
                <a:latin typeface="Arial" charset="0"/>
              </a:rPr>
              <a:t> toe </a:t>
            </a:r>
            <a:r>
              <a:rPr lang="en-GB" sz="2800" b="1" dirty="0" err="1" smtClean="0">
                <a:latin typeface="Arial" charset="0"/>
              </a:rPr>
              <a:t>Ek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gesê</a:t>
            </a:r>
            <a:r>
              <a:rPr lang="en-GB" sz="2800" b="1" dirty="0" smtClean="0">
                <a:latin typeface="Arial" charset="0"/>
              </a:rPr>
              <a:t> het: `</a:t>
            </a:r>
            <a:r>
              <a:rPr lang="en-GB" sz="2800" b="1" dirty="0" err="1" smtClean="0">
                <a:latin typeface="Arial" charset="0"/>
              </a:rPr>
              <a:t>Ek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sal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dit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aan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julle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nageslag</a:t>
            </a:r>
            <a:r>
              <a:rPr lang="en-GB" sz="2800" b="1" dirty="0" smtClean="0">
                <a:latin typeface="Arial" charset="0"/>
              </a:rPr>
              <a:t> gee.' </a:t>
            </a:r>
          </a:p>
          <a:p>
            <a:pPr marL="387350" indent="-387350" algn="just" defTabSz="379413"/>
            <a:r>
              <a:rPr lang="en-GB" sz="2800" b="1" baseline="30000" dirty="0" smtClean="0">
                <a:latin typeface="Arial" charset="0"/>
              </a:rPr>
              <a:t>2.	</a:t>
            </a:r>
            <a:r>
              <a:rPr lang="en-GB" sz="2800" b="1" dirty="0" err="1" smtClean="0">
                <a:latin typeface="Arial" charset="0"/>
              </a:rPr>
              <a:t>Ek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sal</a:t>
            </a:r>
            <a:r>
              <a:rPr lang="en-GB" sz="2800" b="1" dirty="0" smtClean="0">
                <a:latin typeface="Arial" charset="0"/>
              </a:rPr>
              <a:t> my </a:t>
            </a:r>
            <a:r>
              <a:rPr lang="en-GB" sz="2800" b="1" i="1" dirty="0" err="1" smtClean="0">
                <a:solidFill>
                  <a:srgbClr val="C00000"/>
                </a:solidFill>
                <a:latin typeface="Arial" charset="0"/>
              </a:rPr>
              <a:t>engel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voor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jou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uit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stuur</a:t>
            </a:r>
            <a:r>
              <a:rPr lang="en-GB" sz="2800" b="1" dirty="0" smtClean="0">
                <a:latin typeface="Arial" charset="0"/>
              </a:rPr>
              <a:t> en </a:t>
            </a:r>
            <a:r>
              <a:rPr lang="en-GB" sz="2800" b="1" dirty="0" err="1" smtClean="0">
                <a:latin typeface="Arial" charset="0"/>
              </a:rPr>
              <a:t>Ek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dirty="0" err="1" smtClean="0">
                <a:latin typeface="Arial" charset="0"/>
              </a:rPr>
              <a:t>sal</a:t>
            </a:r>
            <a:r>
              <a:rPr lang="en-GB" sz="2800" b="1" dirty="0" smtClean="0">
                <a:latin typeface="Arial" charset="0"/>
              </a:rPr>
              <a:t> die </a:t>
            </a:r>
            <a:r>
              <a:rPr lang="en-GB" sz="2800" b="1" dirty="0" err="1" smtClean="0">
                <a:latin typeface="Arial" charset="0"/>
              </a:rPr>
              <a:t>Kanaäniete</a:t>
            </a:r>
            <a:r>
              <a:rPr lang="en-GB" sz="2800" b="1" dirty="0" smtClean="0">
                <a:latin typeface="Arial" charset="0"/>
              </a:rPr>
              <a:t>, </a:t>
            </a:r>
            <a:r>
              <a:rPr lang="en-GB" sz="2800" b="1" dirty="0" err="1" smtClean="0">
                <a:latin typeface="Arial" charset="0"/>
              </a:rPr>
              <a:t>Amoriete</a:t>
            </a:r>
            <a:r>
              <a:rPr lang="en-GB" sz="2800" b="1" dirty="0" smtClean="0">
                <a:latin typeface="Arial" charset="0"/>
              </a:rPr>
              <a:t>, </a:t>
            </a:r>
            <a:r>
              <a:rPr lang="en-GB" sz="2800" b="1" dirty="0" err="1" smtClean="0">
                <a:latin typeface="Arial" charset="0"/>
              </a:rPr>
              <a:t>Hetiete</a:t>
            </a:r>
            <a:r>
              <a:rPr lang="en-GB" sz="2800" b="1" dirty="0" smtClean="0">
                <a:latin typeface="Arial" charset="0"/>
              </a:rPr>
              <a:t>, </a:t>
            </a:r>
            <a:r>
              <a:rPr lang="en-GB" sz="2800" b="1" dirty="0" err="1" smtClean="0">
                <a:latin typeface="Arial" charset="0"/>
              </a:rPr>
              <a:t>Feresiete</a:t>
            </a:r>
            <a:r>
              <a:rPr lang="en-GB" sz="2800" b="1" dirty="0" smtClean="0">
                <a:latin typeface="Arial" charset="0"/>
              </a:rPr>
              <a:t>, </a:t>
            </a:r>
            <a:r>
              <a:rPr lang="en-GB" sz="2800" b="1" dirty="0" err="1" smtClean="0">
                <a:latin typeface="Arial" charset="0"/>
              </a:rPr>
              <a:t>Hewiete</a:t>
            </a:r>
            <a:r>
              <a:rPr lang="en-GB" sz="2800" b="1" dirty="0" smtClean="0">
                <a:latin typeface="Arial" charset="0"/>
              </a:rPr>
              <a:t> en </a:t>
            </a:r>
            <a:r>
              <a:rPr lang="en-GB" sz="2800" b="1" dirty="0" err="1" smtClean="0">
                <a:latin typeface="Arial" charset="0"/>
              </a:rPr>
              <a:t>Jebusiete</a:t>
            </a:r>
            <a:r>
              <a:rPr lang="en-GB" sz="2800" b="1" dirty="0" smtClean="0">
                <a:latin typeface="Arial" charset="0"/>
              </a:rPr>
              <a:t> </a:t>
            </a:r>
            <a:r>
              <a:rPr lang="en-GB" sz="2800" b="1" i="1" dirty="0" err="1" smtClean="0">
                <a:solidFill>
                  <a:srgbClr val="C00000"/>
                </a:solidFill>
                <a:latin typeface="Arial" charset="0"/>
              </a:rPr>
              <a:t>verdryf</a:t>
            </a:r>
            <a:r>
              <a:rPr lang="en-GB" sz="2800" b="1" i="1" dirty="0" smtClean="0">
                <a:solidFill>
                  <a:srgbClr val="C00000"/>
                </a:solidFill>
                <a:latin typeface="Arial" charset="0"/>
              </a:rPr>
              <a:t>. </a:t>
            </a:r>
          </a:p>
          <a:p>
            <a:endParaRPr lang="en-ZA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7.Die </a:t>
            </a:r>
            <a:r>
              <a:rPr lang="en-US" sz="6000" b="1" dirty="0" err="1" smtClean="0"/>
              <a:t>Groot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Woord</a:t>
            </a:r>
            <a:r>
              <a:rPr lang="en-US" sz="6000" b="1" dirty="0" smtClean="0"/>
              <a:t> is </a:t>
            </a:r>
            <a:r>
              <a:rPr lang="en-US" sz="6000" b="1" dirty="0" err="1" smtClean="0"/>
              <a:t>uit</a:t>
            </a:r>
            <a:endParaRPr lang="en-ZA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87350" indent="-387350" algn="just" defTabSz="379413"/>
            <a:r>
              <a:rPr lang="en-GB" sz="3600" b="1" baseline="30000" dirty="0" smtClean="0">
                <a:latin typeface="Arial" charset="0"/>
              </a:rPr>
              <a:t>14.	</a:t>
            </a:r>
            <a:r>
              <a:rPr lang="en-GB" sz="3600" b="1" dirty="0" smtClean="0">
                <a:latin typeface="Arial" charset="0"/>
              </a:rPr>
              <a:t>Toe het die Here </a:t>
            </a:r>
            <a:r>
              <a:rPr lang="en-GB" sz="3600" b="1" dirty="0" err="1" smtClean="0">
                <a:latin typeface="Arial" charset="0"/>
              </a:rPr>
              <a:t>gevra</a:t>
            </a:r>
            <a:r>
              <a:rPr lang="en-GB" sz="3600" b="1" dirty="0" smtClean="0">
                <a:latin typeface="Arial" charset="0"/>
              </a:rPr>
              <a:t>: "Moet </a:t>
            </a:r>
            <a:r>
              <a:rPr lang="en-GB" sz="3600" b="1" dirty="0" err="1" smtClean="0">
                <a:latin typeface="Arial" charset="0"/>
              </a:rPr>
              <a:t>Ek</a:t>
            </a:r>
            <a:r>
              <a:rPr lang="en-GB" sz="3600" b="1" dirty="0" smtClean="0">
                <a:latin typeface="Arial" charset="0"/>
              </a:rPr>
              <a:t> self </a:t>
            </a:r>
            <a:r>
              <a:rPr lang="en-GB" sz="3600" b="1" dirty="0" err="1" smtClean="0">
                <a:latin typeface="Arial" charset="0"/>
              </a:rPr>
              <a:t>saamgaan</a:t>
            </a:r>
            <a:r>
              <a:rPr lang="en-GB" sz="3600" b="1" dirty="0" smtClean="0">
                <a:latin typeface="Arial" charset="0"/>
              </a:rPr>
              <a:t> en </a:t>
            </a:r>
            <a:r>
              <a:rPr lang="en-GB" sz="3600" b="1" dirty="0" err="1" smtClean="0">
                <a:latin typeface="Arial" charset="0"/>
              </a:rPr>
              <a:t>vir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jou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vrede</a:t>
            </a:r>
            <a:r>
              <a:rPr lang="en-GB" sz="3600" b="1" dirty="0" smtClean="0">
                <a:latin typeface="Arial" charset="0"/>
              </a:rPr>
              <a:t> gee?" </a:t>
            </a:r>
          </a:p>
          <a:p>
            <a:pPr marL="387350" indent="-387350" algn="just" defTabSz="379413"/>
            <a:r>
              <a:rPr lang="en-GB" sz="3600" b="1" baseline="30000" dirty="0" smtClean="0">
                <a:latin typeface="Arial" charset="0"/>
              </a:rPr>
              <a:t>15.	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Toe het Moses </a:t>
            </a:r>
            <a:r>
              <a:rPr lang="en-GB" sz="3600" b="1" dirty="0" err="1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vir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GB" sz="3600" b="1" dirty="0" err="1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Hom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GB" sz="3600" b="1" dirty="0" err="1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gesê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: "As </a:t>
            </a:r>
            <a:r>
              <a:rPr lang="en-GB" sz="3600" b="1" i="1" u="sng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U </a:t>
            </a:r>
            <a:r>
              <a:rPr lang="en-GB" sz="3600" b="1" dirty="0" err="1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nie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GB" sz="3600" b="1" i="1" u="sng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self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GB" sz="3600" b="1" dirty="0" err="1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saamgaan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GB" sz="3600" b="1" dirty="0" err="1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nie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, </a:t>
            </a:r>
            <a:r>
              <a:rPr lang="en-GB" sz="3600" b="1" dirty="0" err="1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moet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 U </a:t>
            </a:r>
            <a:r>
              <a:rPr lang="en-GB" sz="3600" b="1" dirty="0" err="1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ons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GB" sz="3600" b="1" dirty="0" err="1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nie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 van </a:t>
            </a:r>
            <a:r>
              <a:rPr lang="en-GB" sz="3600" b="1" dirty="0" err="1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hier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GB" sz="3600" b="1" dirty="0" err="1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af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GB" sz="3600" b="1" dirty="0" err="1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laat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GB" sz="3600" b="1" dirty="0" err="1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wegtrek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GB" sz="3600" b="1" dirty="0" err="1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nie</a:t>
            </a:r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. </a:t>
            </a:r>
            <a:endParaRPr lang="en-GB" sz="3600" b="1" dirty="0">
              <a:solidFill>
                <a:schemeClr val="accent3">
                  <a:lumMod val="50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115</TotalTime>
  <Words>114</Words>
  <Application>Microsoft Office PowerPoint</Application>
  <PresentationFormat>On-screen Show (4:3)</PresentationFormat>
  <Paragraphs>25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Waar sonder durf ons nie die Nuwe Jaar ingaan nie?</vt:lpstr>
      <vt:lpstr>1.`n Oorsig vd jaar</vt:lpstr>
      <vt:lpstr>3.`n Kosbare les uit die geskiedenis</vt:lpstr>
      <vt:lpstr>Slide 4</vt:lpstr>
      <vt:lpstr>4.Die waarde van `n Middelaar en Gebed</vt:lpstr>
      <vt:lpstr>Slide 6</vt:lpstr>
      <vt:lpstr>5.Die regte reaksie: (v4-6,8,10)</vt:lpstr>
      <vt:lpstr>6.`n Kosbare belofte maar is dit genoeg?</vt:lpstr>
      <vt:lpstr>7.Die Groot Woord is uit</vt:lpstr>
      <vt:lpstr>Slide 10</vt:lpstr>
      <vt:lpstr>8. God se antwoord</vt:lpstr>
      <vt:lpstr>Ons het die volmaakte Middelaar wat reeds beloof het om vir ons by die Vader in te tree en om saam met ons te gaan</vt:lpstr>
      <vt:lpstr>Die Goeie Herder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12</cp:revision>
  <dcterms:created xsi:type="dcterms:W3CDTF">2013-12-30T19:11:06Z</dcterms:created>
  <dcterms:modified xsi:type="dcterms:W3CDTF">2013-12-31T20:32:38Z</dcterms:modified>
</cp:coreProperties>
</file>