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  <p:sldId id="264" r:id="rId10"/>
    <p:sldId id="268" r:id="rId11"/>
    <p:sldId id="265" r:id="rId12"/>
    <p:sldId id="266" r:id="rId13"/>
    <p:sldId id="267" r:id="rId14"/>
    <p:sldId id="269" r:id="rId15"/>
    <p:sldId id="270" r:id="rId16"/>
    <p:sldId id="271" r:id="rId17"/>
    <p:sldId id="272" r:id="rId18"/>
  </p:sldIdLst>
  <p:sldSz cx="9144000" cy="6858000" type="screen4x3"/>
  <p:notesSz cx="6858000" cy="91170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5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5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39D427-D905-492B-A000-B67F6F3E6D1C}" type="datetimeFigureOut">
              <a:rPr lang="en-ZA" smtClean="0"/>
              <a:t>2015/12/19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59813"/>
            <a:ext cx="2971800" cy="4556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59813"/>
            <a:ext cx="2971800" cy="4556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36163C-E664-49CD-B419-16DA9E8394CF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2133-7E47-4B9E-A0F9-BFB3D010D06C}" type="datetimeFigureOut">
              <a:rPr lang="en-ZA" smtClean="0"/>
              <a:pPr/>
              <a:t>2015/12/19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A2B39-E9A0-4914-9A8F-8B1C57FB4997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2133-7E47-4B9E-A0F9-BFB3D010D06C}" type="datetimeFigureOut">
              <a:rPr lang="en-ZA" smtClean="0"/>
              <a:pPr/>
              <a:t>2015/12/19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A2B39-E9A0-4914-9A8F-8B1C57FB4997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2133-7E47-4B9E-A0F9-BFB3D010D06C}" type="datetimeFigureOut">
              <a:rPr lang="en-ZA" smtClean="0"/>
              <a:pPr/>
              <a:t>2015/12/19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A2B39-E9A0-4914-9A8F-8B1C57FB4997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2133-7E47-4B9E-A0F9-BFB3D010D06C}" type="datetimeFigureOut">
              <a:rPr lang="en-ZA" smtClean="0"/>
              <a:pPr/>
              <a:t>2015/12/19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A2B39-E9A0-4914-9A8F-8B1C57FB4997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2133-7E47-4B9E-A0F9-BFB3D010D06C}" type="datetimeFigureOut">
              <a:rPr lang="en-ZA" smtClean="0"/>
              <a:pPr/>
              <a:t>2015/12/19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A2B39-E9A0-4914-9A8F-8B1C57FB4997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2133-7E47-4B9E-A0F9-BFB3D010D06C}" type="datetimeFigureOut">
              <a:rPr lang="en-ZA" smtClean="0"/>
              <a:pPr/>
              <a:t>2015/12/19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A2B39-E9A0-4914-9A8F-8B1C57FB4997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2133-7E47-4B9E-A0F9-BFB3D010D06C}" type="datetimeFigureOut">
              <a:rPr lang="en-ZA" smtClean="0"/>
              <a:pPr/>
              <a:t>2015/12/19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A2B39-E9A0-4914-9A8F-8B1C57FB4997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2133-7E47-4B9E-A0F9-BFB3D010D06C}" type="datetimeFigureOut">
              <a:rPr lang="en-ZA" smtClean="0"/>
              <a:pPr/>
              <a:t>2015/12/19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A2B39-E9A0-4914-9A8F-8B1C57FB4997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2133-7E47-4B9E-A0F9-BFB3D010D06C}" type="datetimeFigureOut">
              <a:rPr lang="en-ZA" smtClean="0"/>
              <a:pPr/>
              <a:t>2015/12/19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A2B39-E9A0-4914-9A8F-8B1C57FB4997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2133-7E47-4B9E-A0F9-BFB3D010D06C}" type="datetimeFigureOut">
              <a:rPr lang="en-ZA" smtClean="0"/>
              <a:pPr/>
              <a:t>2015/12/19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A2B39-E9A0-4914-9A8F-8B1C57FB4997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2133-7E47-4B9E-A0F9-BFB3D010D06C}" type="datetimeFigureOut">
              <a:rPr lang="en-ZA" smtClean="0"/>
              <a:pPr/>
              <a:t>2015/12/19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A2B39-E9A0-4914-9A8F-8B1C57FB4997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A2133-7E47-4B9E-A0F9-BFB3D010D06C}" type="datetimeFigureOut">
              <a:rPr lang="en-ZA" smtClean="0"/>
              <a:pPr/>
              <a:t>2015/12/19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A2B39-E9A0-4914-9A8F-8B1C57FB4997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7988424" cy="2952328"/>
          </a:xfrm>
          <a:solidFill>
            <a:schemeClr val="accent3"/>
          </a:solidFill>
        </p:spPr>
        <p:txBody>
          <a:bodyPr>
            <a:noAutofit/>
          </a:bodyPr>
          <a:lstStyle/>
          <a:p>
            <a:r>
              <a:rPr lang="en-US" sz="6600" b="1" dirty="0" smtClean="0">
                <a:solidFill>
                  <a:srgbClr val="C00000"/>
                </a:solidFill>
              </a:rPr>
              <a:t>DIE UITKOMS IS HIER,DIE UITKOMS IS HIER</a:t>
            </a:r>
            <a:r>
              <a:rPr lang="en-US" sz="6600" dirty="0" smtClean="0"/>
              <a:t>!</a:t>
            </a:r>
            <a:endParaRPr lang="en-ZA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688" y="4581128"/>
            <a:ext cx="5832648" cy="1032520"/>
          </a:xfrm>
          <a:solidFill>
            <a:schemeClr val="accent3"/>
          </a:solidFill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</a:rPr>
              <a:t>JESAJA 40:1-11</a:t>
            </a:r>
            <a:endParaRPr lang="en-ZA" sz="4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4a God se WOORD is </a:t>
            </a:r>
            <a:r>
              <a:rPr lang="en-US" sz="4000" b="1" dirty="0" err="1" smtClean="0"/>
              <a:t>skeppingsmagtig</a:t>
            </a:r>
            <a:endParaRPr lang="en-ZA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God </a:t>
            </a:r>
            <a:r>
              <a:rPr lang="en-US" sz="5400" b="1" dirty="0" err="1" smtClean="0"/>
              <a:t>oorkom</a:t>
            </a:r>
            <a:r>
              <a:rPr lang="en-US" sz="5400" b="1" dirty="0" smtClean="0"/>
              <a:t> die </a:t>
            </a:r>
            <a:r>
              <a:rPr lang="en-US" sz="5400" b="1" dirty="0" err="1" smtClean="0"/>
              <a:t>swakheid</a:t>
            </a:r>
            <a:r>
              <a:rPr lang="en-US" sz="5400" b="1" dirty="0" smtClean="0"/>
              <a:t> en </a:t>
            </a:r>
            <a:r>
              <a:rPr lang="en-US" sz="5400" b="1" dirty="0" err="1" smtClean="0"/>
              <a:t>sondigheid</a:t>
            </a:r>
            <a:r>
              <a:rPr lang="en-US" sz="5400" b="1" dirty="0" smtClean="0"/>
              <a:t> van die </a:t>
            </a:r>
            <a:r>
              <a:rPr lang="en-US" sz="5400" b="1" dirty="0" err="1" smtClean="0"/>
              <a:t>mens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deur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sy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Herskepping</a:t>
            </a:r>
            <a:endParaRPr lang="en-ZA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5.Die </a:t>
            </a:r>
            <a:r>
              <a:rPr lang="en-US" sz="5400" b="1" dirty="0" err="1" smtClean="0"/>
              <a:t>Goeie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Tyding</a:t>
            </a:r>
            <a:r>
              <a:rPr lang="en-US" sz="5400" b="1" dirty="0" smtClean="0"/>
              <a:t> (vv9-11)</a:t>
            </a:r>
            <a:endParaRPr lang="en-ZA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5184576"/>
          </a:xfrm>
        </p:spPr>
        <p:txBody>
          <a:bodyPr>
            <a:noAutofit/>
          </a:bodyPr>
          <a:lstStyle/>
          <a:p>
            <a:pPr marL="387350" indent="-387350" algn="just" defTabSz="379413"/>
            <a:r>
              <a:rPr lang="en-GB" b="1" baseline="30000" dirty="0" smtClean="0">
                <a:latin typeface="Arial" charset="0"/>
              </a:rPr>
              <a:t>9.	</a:t>
            </a:r>
            <a:r>
              <a:rPr lang="en-GB" b="1" dirty="0" err="1" smtClean="0">
                <a:latin typeface="Arial" charset="0"/>
              </a:rPr>
              <a:t>Klim</a:t>
            </a:r>
            <a:r>
              <a:rPr lang="en-GB" b="1" dirty="0" smtClean="0">
                <a:latin typeface="Arial" charset="0"/>
              </a:rPr>
              <a:t> op 'n </a:t>
            </a:r>
            <a:r>
              <a:rPr lang="en-GB" b="1" dirty="0" err="1" smtClean="0">
                <a:latin typeface="Arial" charset="0"/>
              </a:rPr>
              <a:t>hoë</a:t>
            </a:r>
            <a:r>
              <a:rPr lang="en-GB" b="1" dirty="0" smtClean="0">
                <a:latin typeface="Arial" charset="0"/>
              </a:rPr>
              <a:t> berg en </a:t>
            </a:r>
            <a:r>
              <a:rPr lang="en-GB" b="1" dirty="0" err="1" smtClean="0">
                <a:solidFill>
                  <a:srgbClr val="C00000"/>
                </a:solidFill>
                <a:latin typeface="Arial" charset="0"/>
              </a:rPr>
              <a:t>roep</a:t>
            </a:r>
            <a:r>
              <a:rPr lang="en-GB" b="1" dirty="0" smtClean="0">
                <a:solidFill>
                  <a:srgbClr val="C00000"/>
                </a:solidFill>
                <a:latin typeface="Arial" charset="0"/>
              </a:rPr>
              <a:t> hard</a:t>
            </a:r>
            <a:r>
              <a:rPr lang="en-GB" b="1" dirty="0" smtClean="0">
                <a:latin typeface="Arial" charset="0"/>
              </a:rPr>
              <a:t>, </a:t>
            </a:r>
            <a:r>
              <a:rPr lang="en-GB" b="1" dirty="0" err="1" smtClean="0">
                <a:latin typeface="Arial" charset="0"/>
              </a:rPr>
              <a:t>Sion</a:t>
            </a:r>
            <a:r>
              <a:rPr lang="en-GB" b="1" dirty="0" smtClean="0">
                <a:latin typeface="Arial" charset="0"/>
              </a:rPr>
              <a:t>, </a:t>
            </a:r>
            <a:r>
              <a:rPr lang="en-GB" b="1" dirty="0" err="1" smtClean="0">
                <a:latin typeface="Arial" charset="0"/>
              </a:rPr>
              <a:t>jy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wat</a:t>
            </a:r>
            <a:r>
              <a:rPr lang="en-GB" b="1" dirty="0" smtClean="0">
                <a:latin typeface="Arial" charset="0"/>
              </a:rPr>
              <a:t> die </a:t>
            </a:r>
            <a:r>
              <a:rPr lang="en-GB" b="1" dirty="0" err="1" smtClean="0">
                <a:solidFill>
                  <a:srgbClr val="C00000"/>
                </a:solidFill>
                <a:latin typeface="Arial" charset="0"/>
              </a:rPr>
              <a:t>goeie</a:t>
            </a:r>
            <a:r>
              <a:rPr lang="en-GB" b="1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GB" b="1" dirty="0" err="1" smtClean="0">
                <a:solidFill>
                  <a:srgbClr val="C00000"/>
                </a:solidFill>
                <a:latin typeface="Arial" charset="0"/>
              </a:rPr>
              <a:t>tyding</a:t>
            </a:r>
            <a:r>
              <a:rPr lang="en-GB" b="1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moet</a:t>
            </a:r>
            <a:r>
              <a:rPr lang="en-GB" b="1" dirty="0" smtClean="0">
                <a:latin typeface="Arial" charset="0"/>
              </a:rPr>
              <a:t> bring; </a:t>
            </a:r>
            <a:r>
              <a:rPr lang="en-GB" b="1" dirty="0" err="1" smtClean="0">
                <a:latin typeface="Arial" charset="0"/>
              </a:rPr>
              <a:t>roep</a:t>
            </a:r>
            <a:r>
              <a:rPr lang="en-GB" b="1" dirty="0" smtClean="0">
                <a:latin typeface="Arial" charset="0"/>
              </a:rPr>
              <a:t> hard, Jerusalem, </a:t>
            </a:r>
            <a:r>
              <a:rPr lang="en-GB" b="1" dirty="0" err="1" smtClean="0">
                <a:latin typeface="Arial" charset="0"/>
              </a:rPr>
              <a:t>jy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wat</a:t>
            </a:r>
            <a:r>
              <a:rPr lang="en-GB" b="1" dirty="0" smtClean="0">
                <a:latin typeface="Arial" charset="0"/>
              </a:rPr>
              <a:t> die </a:t>
            </a:r>
            <a:r>
              <a:rPr lang="en-GB" b="1" dirty="0" err="1" smtClean="0">
                <a:latin typeface="Arial" charset="0"/>
              </a:rPr>
              <a:t>goeie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tyding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moet</a:t>
            </a:r>
            <a:r>
              <a:rPr lang="en-GB" b="1" dirty="0" smtClean="0">
                <a:latin typeface="Arial" charset="0"/>
              </a:rPr>
              <a:t> bring, </a:t>
            </a:r>
            <a:r>
              <a:rPr lang="en-GB" b="1" dirty="0" err="1" smtClean="0">
                <a:latin typeface="Arial" charset="0"/>
              </a:rPr>
              <a:t>moenie</a:t>
            </a:r>
            <a:r>
              <a:rPr lang="en-GB" b="1" dirty="0" smtClean="0">
                <a:latin typeface="Arial" charset="0"/>
              </a:rPr>
              <a:t> bang </a:t>
            </a:r>
            <a:r>
              <a:rPr lang="en-GB" b="1" dirty="0" err="1" smtClean="0">
                <a:latin typeface="Arial" charset="0"/>
              </a:rPr>
              <a:t>wees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nie</a:t>
            </a:r>
            <a:r>
              <a:rPr lang="en-GB" b="1" dirty="0" smtClean="0">
                <a:latin typeface="Arial" charset="0"/>
              </a:rPr>
              <a:t>. </a:t>
            </a:r>
            <a:r>
              <a:rPr lang="en-GB" b="1" dirty="0" err="1" smtClean="0">
                <a:latin typeface="Arial" charset="0"/>
              </a:rPr>
              <a:t>Sê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vir</a:t>
            </a:r>
            <a:r>
              <a:rPr lang="en-GB" b="1" dirty="0" smtClean="0">
                <a:latin typeface="Arial" charset="0"/>
              </a:rPr>
              <a:t> die </a:t>
            </a:r>
            <a:r>
              <a:rPr lang="en-GB" b="1" dirty="0" err="1" smtClean="0">
                <a:latin typeface="Arial" charset="0"/>
              </a:rPr>
              <a:t>stede</a:t>
            </a:r>
            <a:r>
              <a:rPr lang="en-GB" b="1" dirty="0" smtClean="0">
                <a:latin typeface="Arial" charset="0"/>
              </a:rPr>
              <a:t> van </a:t>
            </a:r>
            <a:r>
              <a:rPr lang="en-GB" b="1" dirty="0" err="1" smtClean="0">
                <a:latin typeface="Arial" charset="0"/>
              </a:rPr>
              <a:t>Juda</a:t>
            </a:r>
            <a:r>
              <a:rPr lang="en-GB" b="1" dirty="0" smtClean="0">
                <a:latin typeface="Arial" charset="0"/>
              </a:rPr>
              <a:t>: "</a:t>
            </a:r>
            <a:r>
              <a:rPr lang="en-GB" b="1" dirty="0" err="1" smtClean="0">
                <a:latin typeface="Arial" charset="0"/>
              </a:rPr>
              <a:t>Julle</a:t>
            </a:r>
            <a:r>
              <a:rPr lang="en-GB" b="1" dirty="0" smtClean="0">
                <a:latin typeface="Arial" charset="0"/>
              </a:rPr>
              <a:t> God is </a:t>
            </a:r>
            <a:r>
              <a:rPr lang="en-GB" b="1" dirty="0" err="1" smtClean="0">
                <a:latin typeface="Arial" charset="0"/>
              </a:rPr>
              <a:t>hier</a:t>
            </a:r>
            <a:r>
              <a:rPr lang="en-GB" b="1" dirty="0" smtClean="0">
                <a:latin typeface="Arial" charset="0"/>
              </a:rPr>
              <a:t>! </a:t>
            </a:r>
          </a:p>
          <a:p>
            <a:pPr marL="387350" indent="-387350" algn="just" defTabSz="379413"/>
            <a:r>
              <a:rPr lang="en-GB" b="1" baseline="30000" dirty="0" smtClean="0">
                <a:latin typeface="Arial" charset="0"/>
              </a:rPr>
              <a:t>10.	</a:t>
            </a:r>
            <a:r>
              <a:rPr lang="en-GB" b="1" dirty="0" smtClean="0">
                <a:latin typeface="Arial" charset="0"/>
              </a:rPr>
              <a:t>Die Here God </a:t>
            </a:r>
            <a:r>
              <a:rPr lang="en-GB" b="1" dirty="0" err="1" smtClean="0">
                <a:latin typeface="Arial" charset="0"/>
              </a:rPr>
              <a:t>kom</a:t>
            </a:r>
            <a:r>
              <a:rPr lang="en-GB" b="1" dirty="0" smtClean="0">
                <a:latin typeface="Arial" charset="0"/>
              </a:rPr>
              <a:t>, </a:t>
            </a:r>
            <a:r>
              <a:rPr lang="en-GB" b="1" dirty="0" err="1" smtClean="0">
                <a:latin typeface="Arial" charset="0"/>
              </a:rPr>
              <a:t>Hy</a:t>
            </a:r>
            <a:r>
              <a:rPr lang="en-GB" b="1" dirty="0" smtClean="0">
                <a:latin typeface="Arial" charset="0"/>
              </a:rPr>
              <a:t> is die </a:t>
            </a:r>
            <a:r>
              <a:rPr lang="en-GB" b="1" dirty="0" err="1" smtClean="0">
                <a:latin typeface="Arial" charset="0"/>
              </a:rPr>
              <a:t>Magtige</a:t>
            </a:r>
            <a:r>
              <a:rPr lang="en-GB" b="1" dirty="0" smtClean="0">
                <a:latin typeface="Arial" charset="0"/>
              </a:rPr>
              <a:t>, </a:t>
            </a:r>
            <a:r>
              <a:rPr lang="en-GB" b="1" dirty="0" err="1" smtClean="0">
                <a:latin typeface="Arial" charset="0"/>
              </a:rPr>
              <a:t>Hy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regeer</a:t>
            </a:r>
            <a:r>
              <a:rPr lang="en-GB" b="1" dirty="0" smtClean="0">
                <a:latin typeface="Arial" charset="0"/>
              </a:rPr>
              <a:t>. </a:t>
            </a:r>
            <a:r>
              <a:rPr lang="en-GB" b="1" dirty="0" err="1" smtClean="0">
                <a:latin typeface="Arial" charset="0"/>
              </a:rPr>
              <a:t>Hy</a:t>
            </a:r>
            <a:r>
              <a:rPr lang="en-GB" b="1" dirty="0" smtClean="0">
                <a:latin typeface="Arial" charset="0"/>
              </a:rPr>
              <a:t> bring die </a:t>
            </a:r>
            <a:r>
              <a:rPr lang="en-GB" b="1" dirty="0" err="1" smtClean="0">
                <a:latin typeface="Arial" charset="0"/>
              </a:rPr>
              <a:t>volk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saam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wat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Hy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Syne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gemaak</a:t>
            </a:r>
            <a:r>
              <a:rPr lang="en-GB" b="1" dirty="0" smtClean="0">
                <a:latin typeface="Arial" charset="0"/>
              </a:rPr>
              <a:t> het, die </a:t>
            </a:r>
            <a:r>
              <a:rPr lang="en-GB" b="1" dirty="0" err="1" smtClean="0">
                <a:latin typeface="Arial" charset="0"/>
              </a:rPr>
              <a:t>wat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aan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Hom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behoort</a:t>
            </a:r>
            <a:r>
              <a:rPr lang="en-GB" b="1" dirty="0" smtClean="0">
                <a:latin typeface="Arial" charset="0"/>
              </a:rPr>
              <a:t>, is by </a:t>
            </a:r>
            <a:r>
              <a:rPr lang="en-GB" b="1" dirty="0" err="1" smtClean="0">
                <a:latin typeface="Arial" charset="0"/>
              </a:rPr>
              <a:t>Hom</a:t>
            </a:r>
            <a:r>
              <a:rPr lang="en-GB" b="1" dirty="0" smtClean="0">
                <a:latin typeface="Arial" charset="0"/>
              </a:rPr>
              <a:t>. </a:t>
            </a:r>
            <a:endParaRPr lang="en-GB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b="1" baseline="30000" dirty="0" smtClean="0">
                <a:latin typeface="Arial" charset="0"/>
              </a:rPr>
              <a:t>11.	</a:t>
            </a:r>
            <a:r>
              <a:rPr lang="en-GB" sz="3600" b="1" dirty="0" err="1" smtClean="0">
                <a:latin typeface="Arial" charset="0"/>
              </a:rPr>
              <a:t>Soos</a:t>
            </a:r>
            <a:r>
              <a:rPr lang="en-GB" sz="3600" b="1" dirty="0" smtClean="0">
                <a:latin typeface="Arial" charset="0"/>
              </a:rPr>
              <a:t> 'n herder </a:t>
            </a:r>
            <a:r>
              <a:rPr lang="en-GB" sz="3600" b="1" dirty="0" err="1" smtClean="0">
                <a:latin typeface="Arial" charset="0"/>
              </a:rPr>
              <a:t>versorg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Hy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sy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kudde</a:t>
            </a:r>
            <a:r>
              <a:rPr lang="en-GB" sz="3600" b="1" dirty="0" smtClean="0">
                <a:latin typeface="Arial" charset="0"/>
              </a:rPr>
              <a:t>: die </a:t>
            </a:r>
            <a:r>
              <a:rPr lang="en-GB" sz="3600" b="1" dirty="0" err="1" smtClean="0">
                <a:latin typeface="Arial" charset="0"/>
              </a:rPr>
              <a:t>lammers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maak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Hy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bymekaar</a:t>
            </a:r>
            <a:r>
              <a:rPr lang="en-GB" sz="3600" b="1" dirty="0" smtClean="0">
                <a:latin typeface="Arial" charset="0"/>
              </a:rPr>
              <a:t> in </a:t>
            </a:r>
            <a:r>
              <a:rPr lang="en-GB" sz="3600" b="1" dirty="0" err="1" smtClean="0">
                <a:latin typeface="Arial" charset="0"/>
              </a:rPr>
              <a:t>sy</a:t>
            </a:r>
            <a:r>
              <a:rPr lang="en-GB" sz="3600" b="1" dirty="0" smtClean="0">
                <a:latin typeface="Arial" charset="0"/>
              </a:rPr>
              <a:t> arms en </a:t>
            </a:r>
            <a:r>
              <a:rPr lang="en-GB" sz="3600" b="1" dirty="0" err="1" smtClean="0">
                <a:latin typeface="Arial" charset="0"/>
              </a:rPr>
              <a:t>Hy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dra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hulle</a:t>
            </a:r>
            <a:r>
              <a:rPr lang="en-GB" sz="3600" b="1" dirty="0" smtClean="0">
                <a:latin typeface="Arial" charset="0"/>
              </a:rPr>
              <a:t> teen </a:t>
            </a:r>
            <a:r>
              <a:rPr lang="en-GB" sz="3600" b="1" dirty="0" err="1" smtClean="0">
                <a:latin typeface="Arial" charset="0"/>
              </a:rPr>
              <a:t>sy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bors</a:t>
            </a:r>
            <a:r>
              <a:rPr lang="en-GB" sz="3600" b="1" dirty="0" smtClean="0">
                <a:latin typeface="Arial" charset="0"/>
              </a:rPr>
              <a:t>, </a:t>
            </a:r>
            <a:r>
              <a:rPr lang="en-GB" sz="3600" b="1" dirty="0" err="1" smtClean="0">
                <a:latin typeface="Arial" charset="0"/>
              </a:rPr>
              <a:t>Hy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sorg</a:t>
            </a:r>
            <a:r>
              <a:rPr lang="en-GB" sz="3600" b="1" dirty="0" smtClean="0">
                <a:latin typeface="Arial" charset="0"/>
              </a:rPr>
              <a:t> </a:t>
            </a:r>
            <a:r>
              <a:rPr lang="en-GB" sz="3600" b="1" dirty="0" err="1" smtClean="0">
                <a:latin typeface="Arial" charset="0"/>
              </a:rPr>
              <a:t>vir</a:t>
            </a:r>
            <a:r>
              <a:rPr lang="en-GB" sz="3600" b="1" dirty="0" smtClean="0">
                <a:latin typeface="Arial" charset="0"/>
              </a:rPr>
              <a:t> die </a:t>
            </a:r>
            <a:r>
              <a:rPr lang="en-GB" sz="3600" b="1" dirty="0" err="1" smtClean="0">
                <a:latin typeface="Arial" charset="0"/>
              </a:rPr>
              <a:t>lammerooie</a:t>
            </a:r>
            <a:r>
              <a:rPr lang="en-GB" sz="3600" b="1" dirty="0" smtClean="0">
                <a:latin typeface="Arial" charset="0"/>
              </a:rPr>
              <a:t>. </a:t>
            </a:r>
          </a:p>
          <a:p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5b Die </a:t>
            </a:r>
            <a:r>
              <a:rPr lang="en-US" b="1" dirty="0" err="1" smtClean="0"/>
              <a:t>tweede</a:t>
            </a:r>
            <a:r>
              <a:rPr lang="en-US" b="1" dirty="0" smtClean="0"/>
              <a:t> </a:t>
            </a:r>
            <a:r>
              <a:rPr lang="en-US" b="1" dirty="0" err="1" smtClean="0"/>
              <a:t>struikelblok</a:t>
            </a:r>
            <a:r>
              <a:rPr lang="en-US" b="1" dirty="0" smtClean="0"/>
              <a:t> word </a:t>
            </a:r>
            <a:r>
              <a:rPr lang="en-US" b="1" dirty="0" err="1" smtClean="0"/>
              <a:t>oorkom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God self bring </a:t>
            </a:r>
            <a:r>
              <a:rPr lang="en-US" sz="4400" b="1" dirty="0" err="1" smtClean="0"/>
              <a:t>Sy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volk</a:t>
            </a:r>
            <a:r>
              <a:rPr lang="en-US" sz="4400" b="1" dirty="0" smtClean="0"/>
              <a:t> tot </a:t>
            </a:r>
            <a:r>
              <a:rPr lang="en-US" sz="4400" b="1" dirty="0" err="1" smtClean="0"/>
              <a:t>hul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volheid</a:t>
            </a:r>
            <a:endParaRPr lang="en-ZA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6.1 Die </a:t>
            </a:r>
            <a:r>
              <a:rPr lang="en-US" b="1" dirty="0" err="1" smtClean="0"/>
              <a:t>Boodskap</a:t>
            </a:r>
            <a:r>
              <a:rPr lang="en-US" b="1" dirty="0" smtClean="0"/>
              <a:t> </a:t>
            </a:r>
            <a:r>
              <a:rPr lang="en-US" b="1" dirty="0" err="1" smtClean="0"/>
              <a:t>vir</a:t>
            </a:r>
            <a:r>
              <a:rPr lang="en-US" b="1" dirty="0" smtClean="0"/>
              <a:t> </a:t>
            </a:r>
            <a:r>
              <a:rPr lang="en-US" b="1" dirty="0" err="1" smtClean="0"/>
              <a:t>Gister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`n Klein </a:t>
            </a:r>
            <a:r>
              <a:rPr lang="en-US" b="1" dirty="0" err="1" smtClean="0"/>
              <a:t>oorblyfsel</a:t>
            </a:r>
            <a:r>
              <a:rPr lang="en-US" b="1" dirty="0" smtClean="0"/>
              <a:t> </a:t>
            </a:r>
            <a:r>
              <a:rPr lang="en-US" b="1" dirty="0" err="1" smtClean="0"/>
              <a:t>vd</a:t>
            </a:r>
            <a:r>
              <a:rPr lang="en-US" b="1" dirty="0" smtClean="0"/>
              <a:t> </a:t>
            </a:r>
            <a:r>
              <a:rPr lang="en-US" b="1" dirty="0" err="1" smtClean="0"/>
              <a:t>volk</a:t>
            </a:r>
            <a:r>
              <a:rPr lang="en-US" b="1" dirty="0" smtClean="0"/>
              <a:t> </a:t>
            </a:r>
            <a:r>
              <a:rPr lang="en-US" b="1" dirty="0" err="1" smtClean="0"/>
              <a:t>keer</a:t>
            </a:r>
            <a:r>
              <a:rPr lang="en-US" b="1" dirty="0" smtClean="0"/>
              <a:t> </a:t>
            </a:r>
            <a:r>
              <a:rPr lang="en-US" b="1" dirty="0" err="1" smtClean="0"/>
              <a:t>terug</a:t>
            </a:r>
            <a:endParaRPr lang="en-US" b="1" dirty="0" smtClean="0"/>
          </a:p>
          <a:p>
            <a:r>
              <a:rPr lang="en-US" b="1" dirty="0" smtClean="0"/>
              <a:t>Met </a:t>
            </a:r>
            <a:r>
              <a:rPr lang="en-US" b="1" dirty="0" err="1" smtClean="0"/>
              <a:t>groot</a:t>
            </a:r>
            <a:r>
              <a:rPr lang="en-US" b="1" dirty="0" smtClean="0"/>
              <a:t> </a:t>
            </a:r>
            <a:r>
              <a:rPr lang="en-US" b="1" dirty="0" err="1" smtClean="0"/>
              <a:t>moeite</a:t>
            </a:r>
            <a:r>
              <a:rPr lang="en-US" b="1" dirty="0" smtClean="0"/>
              <a:t> en teen </a:t>
            </a:r>
            <a:r>
              <a:rPr lang="en-US" b="1" dirty="0" err="1" smtClean="0"/>
              <a:t>geweldige</a:t>
            </a:r>
            <a:r>
              <a:rPr lang="en-US" b="1" dirty="0" smtClean="0"/>
              <a:t> </a:t>
            </a:r>
            <a:r>
              <a:rPr lang="en-US" b="1" dirty="0" err="1" smtClean="0"/>
              <a:t>weerstand</a:t>
            </a:r>
            <a:r>
              <a:rPr lang="en-US" b="1" dirty="0" smtClean="0"/>
              <a:t> in word Jerusalem se </a:t>
            </a:r>
            <a:r>
              <a:rPr lang="en-US" b="1" dirty="0" err="1" smtClean="0"/>
              <a:t>tempel</a:t>
            </a:r>
            <a:r>
              <a:rPr lang="en-US" b="1" dirty="0" smtClean="0"/>
              <a:t> en </a:t>
            </a:r>
            <a:r>
              <a:rPr lang="en-US" b="1" dirty="0" err="1" smtClean="0"/>
              <a:t>stadsmure</a:t>
            </a:r>
            <a:r>
              <a:rPr lang="en-US" b="1" dirty="0" smtClean="0"/>
              <a:t> </a:t>
            </a:r>
            <a:r>
              <a:rPr lang="en-US" b="1" dirty="0" err="1" smtClean="0"/>
              <a:t>herbou.Ook</a:t>
            </a:r>
            <a:r>
              <a:rPr lang="en-US" b="1" dirty="0" smtClean="0"/>
              <a:t> die </a:t>
            </a:r>
            <a:r>
              <a:rPr lang="en-US" b="1" dirty="0" err="1" smtClean="0"/>
              <a:t>stede</a:t>
            </a:r>
            <a:r>
              <a:rPr lang="en-US" b="1" dirty="0" smtClean="0"/>
              <a:t> en die res </a:t>
            </a:r>
            <a:r>
              <a:rPr lang="en-US" b="1" dirty="0" err="1" smtClean="0"/>
              <a:t>vd</a:t>
            </a:r>
            <a:r>
              <a:rPr lang="en-US" b="1" dirty="0" smtClean="0"/>
              <a:t> land</a:t>
            </a:r>
          </a:p>
          <a:p>
            <a:r>
              <a:rPr lang="en-US" b="1" dirty="0" err="1" smtClean="0"/>
              <a:t>Maar</a:t>
            </a:r>
            <a:r>
              <a:rPr lang="en-US" b="1" dirty="0" smtClean="0"/>
              <a:t> </a:t>
            </a:r>
            <a:r>
              <a:rPr lang="en-US" b="1" dirty="0" err="1" smtClean="0"/>
              <a:t>behalwe</a:t>
            </a:r>
            <a:r>
              <a:rPr lang="en-US" b="1" dirty="0" smtClean="0"/>
              <a:t> </a:t>
            </a:r>
            <a:r>
              <a:rPr lang="en-US" b="1" dirty="0" err="1" smtClean="0"/>
              <a:t>vir</a:t>
            </a:r>
            <a:r>
              <a:rPr lang="en-US" b="1" dirty="0" smtClean="0"/>
              <a:t> `n </a:t>
            </a:r>
            <a:r>
              <a:rPr lang="en-US" b="1" dirty="0" err="1" smtClean="0"/>
              <a:t>paar</a:t>
            </a:r>
            <a:r>
              <a:rPr lang="en-US" b="1" dirty="0" smtClean="0"/>
              <a:t> </a:t>
            </a:r>
            <a:r>
              <a:rPr lang="en-US" b="1" dirty="0" err="1" smtClean="0"/>
              <a:t>jaar</a:t>
            </a:r>
            <a:r>
              <a:rPr lang="en-US" b="1" dirty="0" smtClean="0"/>
              <a:t> </a:t>
            </a:r>
            <a:r>
              <a:rPr lang="en-US" b="1" dirty="0" err="1" smtClean="0"/>
              <a:t>staan</a:t>
            </a:r>
            <a:r>
              <a:rPr lang="en-US" b="1" dirty="0" smtClean="0"/>
              <a:t> </a:t>
            </a:r>
            <a:r>
              <a:rPr lang="en-US" b="1" dirty="0" err="1" smtClean="0"/>
              <a:t>hulle</a:t>
            </a:r>
            <a:r>
              <a:rPr lang="en-US" b="1" dirty="0" smtClean="0"/>
              <a:t> </a:t>
            </a:r>
            <a:r>
              <a:rPr lang="en-US" b="1" dirty="0" err="1" smtClean="0"/>
              <a:t>altyd</a:t>
            </a:r>
            <a:r>
              <a:rPr lang="en-US" b="1" dirty="0" smtClean="0"/>
              <a:t> </a:t>
            </a:r>
            <a:r>
              <a:rPr lang="en-US" b="1" dirty="0" err="1" smtClean="0"/>
              <a:t>onder</a:t>
            </a:r>
            <a:r>
              <a:rPr lang="en-US" b="1" dirty="0" smtClean="0"/>
              <a:t> </a:t>
            </a:r>
            <a:r>
              <a:rPr lang="en-US" b="1" dirty="0" err="1" smtClean="0"/>
              <a:t>vreemde</a:t>
            </a:r>
            <a:r>
              <a:rPr lang="en-US" b="1" dirty="0" smtClean="0"/>
              <a:t> </a:t>
            </a:r>
            <a:r>
              <a:rPr lang="en-US" b="1" dirty="0" err="1" smtClean="0"/>
              <a:t>oorheersing</a:t>
            </a:r>
            <a:endParaRPr lang="en-US" b="1" dirty="0" smtClean="0"/>
          </a:p>
          <a:p>
            <a:r>
              <a:rPr lang="en-US" b="1" dirty="0" smtClean="0"/>
              <a:t>Die </a:t>
            </a:r>
            <a:r>
              <a:rPr lang="en-US" b="1" dirty="0" err="1" smtClean="0"/>
              <a:t>Uitkoms</a:t>
            </a:r>
            <a:r>
              <a:rPr lang="en-US" b="1" dirty="0" smtClean="0"/>
              <a:t> was </a:t>
            </a:r>
            <a:r>
              <a:rPr lang="en-US" b="1" dirty="0" err="1" smtClean="0"/>
              <a:t>nog</a:t>
            </a:r>
            <a:r>
              <a:rPr lang="en-US" b="1" dirty="0" smtClean="0"/>
              <a:t> </a:t>
            </a:r>
            <a:r>
              <a:rPr lang="en-US" b="1" dirty="0" err="1" smtClean="0"/>
              <a:t>nie</a:t>
            </a:r>
            <a:r>
              <a:rPr lang="en-US" b="1" dirty="0" smtClean="0"/>
              <a:t> </a:t>
            </a:r>
            <a:r>
              <a:rPr lang="en-US" b="1" dirty="0" err="1" smtClean="0"/>
              <a:t>volkome</a:t>
            </a:r>
            <a:r>
              <a:rPr lang="en-US" b="1" dirty="0" smtClean="0"/>
              <a:t> </a:t>
            </a:r>
            <a:r>
              <a:rPr lang="en-US" b="1" dirty="0" err="1" smtClean="0"/>
              <a:t>nie</a:t>
            </a:r>
            <a:endParaRPr lang="en-Z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b="1" dirty="0" smtClean="0"/>
              <a:t>6.2 Die </a:t>
            </a:r>
            <a:r>
              <a:rPr lang="en-US" b="1" dirty="0" err="1" smtClean="0"/>
              <a:t>Boodskap</a:t>
            </a:r>
            <a:r>
              <a:rPr lang="en-US" b="1" dirty="0" smtClean="0"/>
              <a:t> </a:t>
            </a:r>
            <a:r>
              <a:rPr lang="en-US" b="1" dirty="0" err="1" smtClean="0"/>
              <a:t>vir</a:t>
            </a:r>
            <a:r>
              <a:rPr lang="en-US" b="1" dirty="0" smtClean="0"/>
              <a:t> </a:t>
            </a:r>
            <a:r>
              <a:rPr lang="en-US" b="1" dirty="0" err="1" smtClean="0"/>
              <a:t>vandag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7500" lnSpcReduction="20000"/>
          </a:bodyPr>
          <a:lstStyle/>
          <a:p>
            <a:pPr marL="387350" indent="-387350" algn="just" defTabSz="379413"/>
            <a:r>
              <a:rPr lang="en-GB" b="1" baseline="30000" dirty="0" smtClean="0">
                <a:latin typeface="Arial" charset="0"/>
              </a:rPr>
              <a:t>2.	</a:t>
            </a:r>
            <a:r>
              <a:rPr lang="en-GB" b="1" dirty="0" smtClean="0">
                <a:latin typeface="Arial" charset="0"/>
              </a:rPr>
              <a:t>In </a:t>
            </a:r>
            <a:r>
              <a:rPr lang="en-GB" b="1" dirty="0" err="1" smtClean="0">
                <a:latin typeface="Arial" charset="0"/>
              </a:rPr>
              <a:t>daardie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tyd</a:t>
            </a:r>
            <a:r>
              <a:rPr lang="en-GB" b="1" dirty="0" smtClean="0">
                <a:latin typeface="Arial" charset="0"/>
              </a:rPr>
              <a:t> het die </a:t>
            </a:r>
            <a:r>
              <a:rPr lang="en-GB" b="1" dirty="0" err="1" smtClean="0">
                <a:latin typeface="Arial" charset="0"/>
              </a:rPr>
              <a:t>woord</a:t>
            </a:r>
            <a:r>
              <a:rPr lang="en-GB" b="1" dirty="0" smtClean="0">
                <a:latin typeface="Arial" charset="0"/>
              </a:rPr>
              <a:t> van God tot Johannes, die </a:t>
            </a:r>
            <a:r>
              <a:rPr lang="en-GB" b="1" dirty="0" err="1" smtClean="0">
                <a:latin typeface="Arial" charset="0"/>
              </a:rPr>
              <a:t>seun</a:t>
            </a:r>
            <a:r>
              <a:rPr lang="en-GB" b="1" dirty="0" smtClean="0">
                <a:latin typeface="Arial" charset="0"/>
              </a:rPr>
              <a:t> van </a:t>
            </a:r>
            <a:r>
              <a:rPr lang="en-GB" b="1" dirty="0" err="1" smtClean="0">
                <a:latin typeface="Arial" charset="0"/>
              </a:rPr>
              <a:t>Sagaria</a:t>
            </a:r>
            <a:r>
              <a:rPr lang="en-GB" b="1" dirty="0" smtClean="0">
                <a:latin typeface="Arial" charset="0"/>
              </a:rPr>
              <a:t>, in die </a:t>
            </a:r>
            <a:r>
              <a:rPr lang="en-GB" b="1" dirty="0" err="1" smtClean="0">
                <a:latin typeface="Arial" charset="0"/>
              </a:rPr>
              <a:t>woestyn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gekom</a:t>
            </a:r>
            <a:r>
              <a:rPr lang="en-GB" b="1" dirty="0" smtClean="0">
                <a:latin typeface="Arial" charset="0"/>
              </a:rPr>
              <a:t>. </a:t>
            </a:r>
          </a:p>
          <a:p>
            <a:pPr marL="387350" indent="-387350" algn="just" defTabSz="379413"/>
            <a:r>
              <a:rPr lang="en-GB" b="1" baseline="30000" dirty="0" smtClean="0">
                <a:latin typeface="Arial" charset="0"/>
              </a:rPr>
              <a:t>3.	</a:t>
            </a:r>
            <a:r>
              <a:rPr lang="en-GB" b="1" dirty="0" err="1" smtClean="0">
                <a:latin typeface="Arial" charset="0"/>
              </a:rPr>
              <a:t>Hy</a:t>
            </a:r>
            <a:r>
              <a:rPr lang="en-GB" b="1" dirty="0" smtClean="0">
                <a:latin typeface="Arial" charset="0"/>
              </a:rPr>
              <a:t> het </a:t>
            </a:r>
            <a:r>
              <a:rPr lang="en-GB" b="1" dirty="0" err="1" smtClean="0">
                <a:latin typeface="Arial" charset="0"/>
              </a:rPr>
              <a:t>deur</a:t>
            </a:r>
            <a:r>
              <a:rPr lang="en-GB" b="1" dirty="0" smtClean="0">
                <a:latin typeface="Arial" charset="0"/>
              </a:rPr>
              <a:t> die </a:t>
            </a:r>
            <a:r>
              <a:rPr lang="en-GB" b="1" dirty="0" err="1" smtClean="0">
                <a:latin typeface="Arial" charset="0"/>
              </a:rPr>
              <a:t>hele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Jordaanstreek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gegaan</a:t>
            </a:r>
            <a:r>
              <a:rPr lang="en-GB" b="1" dirty="0" smtClean="0">
                <a:latin typeface="Arial" charset="0"/>
              </a:rPr>
              <a:t> en </a:t>
            </a:r>
            <a:r>
              <a:rPr lang="en-GB" b="1" dirty="0" err="1" smtClean="0">
                <a:latin typeface="Arial" charset="0"/>
              </a:rPr>
              <a:t>verkondig</a:t>
            </a:r>
            <a:r>
              <a:rPr lang="en-GB" b="1" dirty="0" smtClean="0">
                <a:latin typeface="Arial" charset="0"/>
              </a:rPr>
              <a:t>: </a:t>
            </a:r>
            <a:r>
              <a:rPr lang="en-GB" b="1" dirty="0" err="1" smtClean="0">
                <a:latin typeface="Arial" charset="0"/>
              </a:rPr>
              <a:t>Bekeer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julle</a:t>
            </a:r>
            <a:r>
              <a:rPr lang="en-GB" b="1" dirty="0" smtClean="0">
                <a:latin typeface="Arial" charset="0"/>
              </a:rPr>
              <a:t> en </a:t>
            </a:r>
            <a:r>
              <a:rPr lang="en-GB" b="1" dirty="0" err="1" smtClean="0">
                <a:latin typeface="Arial" charset="0"/>
              </a:rPr>
              <a:t>laat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julle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doop</a:t>
            </a:r>
            <a:r>
              <a:rPr lang="en-GB" b="1" dirty="0" smtClean="0">
                <a:latin typeface="Arial" charset="0"/>
              </a:rPr>
              <a:t> en God </a:t>
            </a:r>
            <a:r>
              <a:rPr lang="en-GB" b="1" dirty="0" err="1" smtClean="0">
                <a:latin typeface="Arial" charset="0"/>
              </a:rPr>
              <a:t>sal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julle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sondes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vergewe</a:t>
            </a:r>
            <a:r>
              <a:rPr lang="en-GB" b="1" dirty="0" smtClean="0">
                <a:latin typeface="Arial" charset="0"/>
              </a:rPr>
              <a:t>. </a:t>
            </a:r>
          </a:p>
          <a:p>
            <a:pPr marL="387350" indent="-387350" algn="just" defTabSz="379413"/>
            <a:r>
              <a:rPr lang="en-GB" b="1" baseline="30000" dirty="0" smtClean="0">
                <a:latin typeface="Arial" charset="0"/>
              </a:rPr>
              <a:t>4.	</a:t>
            </a:r>
            <a:r>
              <a:rPr lang="en-GB" b="1" dirty="0" smtClean="0">
                <a:latin typeface="Arial" charset="0"/>
              </a:rPr>
              <a:t>So </a:t>
            </a:r>
            <a:r>
              <a:rPr lang="en-GB" b="1" dirty="0" err="1" smtClean="0">
                <a:latin typeface="Arial" charset="0"/>
              </a:rPr>
              <a:t>staan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dit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geskrywe</a:t>
            </a:r>
            <a:r>
              <a:rPr lang="en-GB" b="1" dirty="0" smtClean="0">
                <a:latin typeface="Arial" charset="0"/>
              </a:rPr>
              <a:t> in die </a:t>
            </a:r>
            <a:r>
              <a:rPr lang="en-GB" b="1" dirty="0" err="1" smtClean="0">
                <a:latin typeface="Arial" charset="0"/>
              </a:rPr>
              <a:t>boek</a:t>
            </a:r>
            <a:r>
              <a:rPr lang="en-GB" b="1" dirty="0" smtClean="0">
                <a:latin typeface="Arial" charset="0"/>
              </a:rPr>
              <a:t> van die </a:t>
            </a:r>
            <a:r>
              <a:rPr lang="en-GB" b="1" dirty="0" err="1" smtClean="0">
                <a:latin typeface="Arial" charset="0"/>
              </a:rPr>
              <a:t>profeet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Jesaja</a:t>
            </a:r>
            <a:r>
              <a:rPr lang="en-GB" b="1" dirty="0" smtClean="0">
                <a:latin typeface="Arial" charset="0"/>
              </a:rPr>
              <a:t>: "</a:t>
            </a:r>
            <a:r>
              <a:rPr lang="en-GB" b="1" dirty="0" err="1" smtClean="0">
                <a:latin typeface="Arial" charset="0"/>
              </a:rPr>
              <a:t>Iemand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roep</a:t>
            </a:r>
            <a:r>
              <a:rPr lang="en-GB" b="1" dirty="0" smtClean="0">
                <a:latin typeface="Arial" charset="0"/>
              </a:rPr>
              <a:t> in die </a:t>
            </a:r>
            <a:r>
              <a:rPr lang="en-GB" b="1" dirty="0" err="1" smtClean="0">
                <a:latin typeface="Arial" charset="0"/>
              </a:rPr>
              <a:t>woestyn</a:t>
            </a:r>
            <a:r>
              <a:rPr lang="en-GB" b="1" dirty="0" smtClean="0">
                <a:latin typeface="Arial" charset="0"/>
              </a:rPr>
              <a:t>: </a:t>
            </a:r>
            <a:r>
              <a:rPr lang="en-GB" b="1" dirty="0" err="1" smtClean="0">
                <a:latin typeface="Arial" charset="0"/>
              </a:rPr>
              <a:t>Maak</a:t>
            </a:r>
            <a:r>
              <a:rPr lang="en-GB" b="1" dirty="0" smtClean="0">
                <a:latin typeface="Arial" charset="0"/>
              </a:rPr>
              <a:t> die pad </a:t>
            </a:r>
            <a:r>
              <a:rPr lang="en-GB" b="1" dirty="0" err="1" smtClean="0">
                <a:latin typeface="Arial" charset="0"/>
              </a:rPr>
              <a:t>vir</a:t>
            </a:r>
            <a:r>
              <a:rPr lang="en-GB" b="1" dirty="0" smtClean="0">
                <a:latin typeface="Arial" charset="0"/>
              </a:rPr>
              <a:t> die Here </a:t>
            </a:r>
            <a:r>
              <a:rPr lang="en-GB" b="1" dirty="0" err="1" smtClean="0">
                <a:latin typeface="Arial" charset="0"/>
              </a:rPr>
              <a:t>gereed</a:t>
            </a:r>
            <a:r>
              <a:rPr lang="en-GB" b="1" dirty="0" smtClean="0">
                <a:latin typeface="Arial" charset="0"/>
              </a:rPr>
              <a:t>, </a:t>
            </a:r>
            <a:r>
              <a:rPr lang="en-GB" b="1" dirty="0" err="1" smtClean="0">
                <a:latin typeface="Arial" charset="0"/>
              </a:rPr>
              <a:t>maak</a:t>
            </a:r>
            <a:r>
              <a:rPr lang="en-GB" b="1" dirty="0" smtClean="0">
                <a:latin typeface="Arial" charset="0"/>
              </a:rPr>
              <a:t> die </a:t>
            </a:r>
            <a:r>
              <a:rPr lang="en-GB" b="1" dirty="0" err="1" smtClean="0">
                <a:latin typeface="Arial" charset="0"/>
              </a:rPr>
              <a:t>paaie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vir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Hom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reguit</a:t>
            </a:r>
            <a:r>
              <a:rPr lang="en-GB" b="1" dirty="0" smtClean="0">
                <a:latin typeface="Arial" charset="0"/>
              </a:rPr>
              <a:t>. </a:t>
            </a:r>
          </a:p>
          <a:p>
            <a:pPr marL="387350" indent="-387350" algn="just" defTabSz="379413"/>
            <a:r>
              <a:rPr lang="en-GB" b="1" baseline="30000" dirty="0" smtClean="0">
                <a:latin typeface="Arial" charset="0"/>
              </a:rPr>
              <a:t>5.	</a:t>
            </a:r>
            <a:r>
              <a:rPr lang="en-GB" b="1" dirty="0" err="1" smtClean="0">
                <a:latin typeface="Arial" charset="0"/>
              </a:rPr>
              <a:t>Elke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kloof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moet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opgevul</a:t>
            </a:r>
            <a:r>
              <a:rPr lang="en-GB" b="1" dirty="0" smtClean="0">
                <a:latin typeface="Arial" charset="0"/>
              </a:rPr>
              <a:t> en </a:t>
            </a:r>
            <a:r>
              <a:rPr lang="en-GB" b="1" dirty="0" err="1" smtClean="0">
                <a:latin typeface="Arial" charset="0"/>
              </a:rPr>
              <a:t>elke</a:t>
            </a:r>
            <a:r>
              <a:rPr lang="en-GB" b="1" dirty="0" smtClean="0">
                <a:latin typeface="Arial" charset="0"/>
              </a:rPr>
              <a:t> berg en </a:t>
            </a:r>
            <a:r>
              <a:rPr lang="en-GB" b="1" dirty="0" err="1" smtClean="0">
                <a:latin typeface="Arial" charset="0"/>
              </a:rPr>
              <a:t>bult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platgemaak</a:t>
            </a:r>
            <a:r>
              <a:rPr lang="en-GB" b="1" dirty="0" smtClean="0">
                <a:latin typeface="Arial" charset="0"/>
              </a:rPr>
              <a:t> word; die </a:t>
            </a:r>
            <a:r>
              <a:rPr lang="en-GB" b="1" dirty="0" err="1" smtClean="0">
                <a:latin typeface="Arial" charset="0"/>
              </a:rPr>
              <a:t>krom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paaie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moet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reguit</a:t>
            </a:r>
            <a:r>
              <a:rPr lang="en-GB" b="1" dirty="0" smtClean="0">
                <a:latin typeface="Arial" charset="0"/>
              </a:rPr>
              <a:t> en die </a:t>
            </a:r>
            <a:r>
              <a:rPr lang="en-GB" b="1" dirty="0" err="1" smtClean="0">
                <a:latin typeface="Arial" charset="0"/>
              </a:rPr>
              <a:t>ruwe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paaie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gelyk</a:t>
            </a:r>
            <a:r>
              <a:rPr lang="en-GB" b="1" dirty="0" smtClean="0">
                <a:latin typeface="Arial" charset="0"/>
              </a:rPr>
              <a:t> word. </a:t>
            </a:r>
          </a:p>
          <a:p>
            <a:pPr marL="387350" indent="-387350" algn="just" defTabSz="379413"/>
            <a:r>
              <a:rPr lang="en-GB" b="1" baseline="30000" dirty="0" smtClean="0">
                <a:latin typeface="Arial" charset="0"/>
              </a:rPr>
              <a:t>6.	</a:t>
            </a:r>
            <a:r>
              <a:rPr lang="en-GB" b="1" dirty="0" smtClean="0">
                <a:latin typeface="Arial" charset="0"/>
              </a:rPr>
              <a:t>En al die </a:t>
            </a:r>
            <a:r>
              <a:rPr lang="en-GB" b="1" dirty="0" err="1" smtClean="0">
                <a:latin typeface="Arial" charset="0"/>
              </a:rPr>
              <a:t>mense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sal</a:t>
            </a:r>
            <a:r>
              <a:rPr lang="en-GB" b="1" dirty="0" smtClean="0">
                <a:latin typeface="Arial" charset="0"/>
              </a:rPr>
              <a:t> die </a:t>
            </a:r>
            <a:r>
              <a:rPr lang="en-GB" b="1" dirty="0" err="1" smtClean="0">
                <a:latin typeface="Arial" charset="0"/>
              </a:rPr>
              <a:t>verlossing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sien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wat</a:t>
            </a:r>
            <a:r>
              <a:rPr lang="en-GB" b="1" dirty="0" smtClean="0">
                <a:latin typeface="Arial" charset="0"/>
              </a:rPr>
              <a:t> van God </a:t>
            </a:r>
            <a:r>
              <a:rPr lang="en-GB" b="1" dirty="0" err="1" smtClean="0">
                <a:latin typeface="Arial" charset="0"/>
              </a:rPr>
              <a:t>kom</a:t>
            </a:r>
            <a:r>
              <a:rPr lang="en-GB" b="1" dirty="0" smtClean="0">
                <a:latin typeface="Arial" charset="0"/>
              </a:rPr>
              <a:t>."</a:t>
            </a:r>
            <a:endParaRPr lang="en-GB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Die </a:t>
            </a:r>
            <a:r>
              <a:rPr lang="en-US" sz="6000" b="1" dirty="0" err="1" smtClean="0"/>
              <a:t>Uitkoms</a:t>
            </a:r>
            <a:r>
              <a:rPr lang="en-US" sz="6000" b="1" dirty="0" smtClean="0"/>
              <a:t> is </a:t>
            </a:r>
            <a:r>
              <a:rPr lang="en-US" sz="6000" b="1" dirty="0" err="1" smtClean="0"/>
              <a:t>hier</a:t>
            </a:r>
            <a:endParaRPr lang="en-ZA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Want </a:t>
            </a:r>
            <a:r>
              <a:rPr lang="en-US" sz="4000" b="1" dirty="0" err="1" smtClean="0"/>
              <a:t>ons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Verlosser</a:t>
            </a:r>
            <a:r>
              <a:rPr lang="en-US" sz="4000" b="1" dirty="0" smtClean="0"/>
              <a:t> het </a:t>
            </a:r>
            <a:r>
              <a:rPr lang="en-US" sz="4000" b="1" dirty="0" err="1" smtClean="0"/>
              <a:t>gekom</a:t>
            </a:r>
            <a:endParaRPr lang="en-US" sz="4000" b="1" dirty="0" smtClean="0"/>
          </a:p>
          <a:p>
            <a:r>
              <a:rPr lang="en-US" sz="4000" b="1" dirty="0" err="1" smtClean="0"/>
              <a:t>Maar</a:t>
            </a:r>
            <a:r>
              <a:rPr lang="en-US" sz="4000" b="1" dirty="0" smtClean="0"/>
              <a:t> die </a:t>
            </a:r>
            <a:r>
              <a:rPr lang="en-US" sz="4000" b="1" dirty="0" err="1" smtClean="0"/>
              <a:t>Sonde</a:t>
            </a:r>
            <a:r>
              <a:rPr lang="en-US" sz="4000" b="1" dirty="0" smtClean="0"/>
              <a:t> en die </a:t>
            </a:r>
            <a:r>
              <a:rPr lang="en-US" sz="4000" b="1" dirty="0" err="1" smtClean="0"/>
              <a:t>verganklikheid</a:t>
            </a:r>
            <a:r>
              <a:rPr lang="en-US" sz="4000" b="1" dirty="0" smtClean="0"/>
              <a:t> is </a:t>
            </a:r>
            <a:r>
              <a:rPr lang="en-US" sz="4000" b="1" dirty="0" err="1" smtClean="0"/>
              <a:t>nog</a:t>
            </a:r>
            <a:r>
              <a:rPr lang="en-US" sz="4000" b="1" dirty="0" smtClean="0"/>
              <a:t> met </a:t>
            </a:r>
            <a:r>
              <a:rPr lang="en-US" sz="4000" b="1" dirty="0" err="1" smtClean="0"/>
              <a:t>ons</a:t>
            </a:r>
            <a:endParaRPr lang="en-ZA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6.3 Die </a:t>
            </a:r>
            <a:r>
              <a:rPr lang="en-US" b="1" dirty="0" err="1" smtClean="0"/>
              <a:t>Boodskap</a:t>
            </a:r>
            <a:r>
              <a:rPr lang="en-US" b="1" dirty="0" smtClean="0"/>
              <a:t> </a:t>
            </a:r>
            <a:r>
              <a:rPr lang="en-US" b="1" dirty="0" err="1" smtClean="0"/>
              <a:t>vir</a:t>
            </a:r>
            <a:r>
              <a:rPr lang="en-US" b="1" dirty="0" smtClean="0"/>
              <a:t> more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err="1" smtClean="0"/>
              <a:t>Ons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Verlosser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kom</a:t>
            </a:r>
            <a:r>
              <a:rPr lang="en-US" sz="4400" b="1" dirty="0" smtClean="0"/>
              <a:t> in </a:t>
            </a:r>
            <a:r>
              <a:rPr lang="en-US" sz="4400" b="1" dirty="0" err="1" smtClean="0"/>
              <a:t>heerlikheid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om</a:t>
            </a:r>
            <a:r>
              <a:rPr lang="en-US" sz="4400" b="1" dirty="0" smtClean="0"/>
              <a:t> die </a:t>
            </a:r>
            <a:r>
              <a:rPr lang="en-US" sz="4400" b="1" dirty="0" err="1" smtClean="0"/>
              <a:t>Nuwe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Hemel</a:t>
            </a:r>
            <a:r>
              <a:rPr lang="en-US" sz="4400" b="1" dirty="0" smtClean="0"/>
              <a:t> en </a:t>
            </a:r>
            <a:r>
              <a:rPr lang="en-US" sz="4400" b="1" dirty="0" err="1" smtClean="0"/>
              <a:t>Aarde</a:t>
            </a:r>
            <a:r>
              <a:rPr lang="en-US" sz="4400" b="1" dirty="0" smtClean="0"/>
              <a:t> `n </a:t>
            </a:r>
            <a:r>
              <a:rPr lang="en-US" sz="4400" b="1" dirty="0" err="1" smtClean="0"/>
              <a:t>werklikheid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maak</a:t>
            </a:r>
            <a:r>
              <a:rPr lang="en-US" sz="4400" b="1" dirty="0" smtClean="0"/>
              <a:t> met Jerusalem as God se </a:t>
            </a:r>
            <a:r>
              <a:rPr lang="en-US" sz="4400" b="1" dirty="0" err="1" smtClean="0"/>
              <a:t>Hoofstad</a:t>
            </a:r>
            <a:endParaRPr lang="en-ZA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err="1" smtClean="0"/>
              <a:t>Teksvers</a:t>
            </a:r>
            <a:r>
              <a:rPr lang="en-US" sz="6600" b="1" dirty="0" smtClean="0"/>
              <a:t>: </a:t>
            </a:r>
            <a:r>
              <a:rPr lang="en-US" sz="6600" b="1" dirty="0" err="1" smtClean="0"/>
              <a:t>Jes</a:t>
            </a:r>
            <a:r>
              <a:rPr lang="en-US" sz="6600" b="1" dirty="0" smtClean="0"/>
              <a:t> 40:1</a:t>
            </a:r>
            <a:endParaRPr lang="en-ZA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baseline="30000" dirty="0" smtClean="0">
                <a:latin typeface="Arial" charset="0"/>
              </a:rPr>
              <a:t>	</a:t>
            </a:r>
            <a:r>
              <a:rPr lang="en-GB" sz="5400" b="1" dirty="0" smtClean="0">
                <a:latin typeface="Arial" charset="0"/>
              </a:rPr>
              <a:t>Die </a:t>
            </a:r>
            <a:r>
              <a:rPr lang="en-GB" sz="5400" b="1" dirty="0" err="1" smtClean="0">
                <a:latin typeface="Arial" charset="0"/>
              </a:rPr>
              <a:t>uitkoms</a:t>
            </a:r>
            <a:r>
              <a:rPr lang="en-GB" sz="5400" b="1" dirty="0" smtClean="0">
                <a:latin typeface="Arial" charset="0"/>
              </a:rPr>
              <a:t> is </a:t>
            </a:r>
            <a:r>
              <a:rPr lang="en-GB" sz="5400" b="1" dirty="0" err="1" smtClean="0">
                <a:latin typeface="Arial" charset="0"/>
              </a:rPr>
              <a:t>hier</a:t>
            </a:r>
            <a:r>
              <a:rPr lang="en-GB" sz="5400" b="1" dirty="0" smtClean="0">
                <a:latin typeface="Arial" charset="0"/>
              </a:rPr>
              <a:t>! Die </a:t>
            </a:r>
            <a:r>
              <a:rPr lang="en-GB" sz="5400" b="1" dirty="0" err="1" smtClean="0">
                <a:latin typeface="Arial" charset="0"/>
              </a:rPr>
              <a:t>uitkoms</a:t>
            </a:r>
            <a:r>
              <a:rPr lang="en-GB" sz="5400" b="1" dirty="0" smtClean="0">
                <a:latin typeface="Arial" charset="0"/>
              </a:rPr>
              <a:t> is </a:t>
            </a:r>
            <a:r>
              <a:rPr lang="en-GB" sz="5400" b="1" dirty="0" err="1" smtClean="0">
                <a:latin typeface="Arial" charset="0"/>
              </a:rPr>
              <a:t>hier</a:t>
            </a:r>
            <a:r>
              <a:rPr lang="en-GB" sz="5400" b="1" dirty="0" smtClean="0">
                <a:latin typeface="Arial" charset="0"/>
              </a:rPr>
              <a:t>! </a:t>
            </a:r>
            <a:r>
              <a:rPr lang="en-GB" sz="5400" b="1" dirty="0" err="1" smtClean="0">
                <a:latin typeface="Arial" charset="0"/>
              </a:rPr>
              <a:t>Dit</a:t>
            </a:r>
            <a:r>
              <a:rPr lang="en-GB" sz="5400" b="1" dirty="0" smtClean="0">
                <a:latin typeface="Arial" charset="0"/>
              </a:rPr>
              <a:t>, </a:t>
            </a:r>
            <a:r>
              <a:rPr lang="en-GB" sz="5400" b="1" dirty="0" err="1" smtClean="0">
                <a:latin typeface="Arial" charset="0"/>
              </a:rPr>
              <a:t>sê</a:t>
            </a:r>
            <a:r>
              <a:rPr lang="en-GB" sz="5400" b="1" dirty="0" smtClean="0">
                <a:latin typeface="Arial" charset="0"/>
              </a:rPr>
              <a:t> </a:t>
            </a:r>
            <a:r>
              <a:rPr lang="en-GB" sz="5400" b="1" dirty="0" err="1" smtClean="0">
                <a:latin typeface="Arial" charset="0"/>
              </a:rPr>
              <a:t>julle</a:t>
            </a:r>
            <a:r>
              <a:rPr lang="en-GB" sz="5400" b="1" dirty="0" smtClean="0">
                <a:latin typeface="Arial" charset="0"/>
              </a:rPr>
              <a:t> God, </a:t>
            </a:r>
            <a:r>
              <a:rPr lang="en-GB" sz="5400" b="1" dirty="0" err="1" smtClean="0">
                <a:latin typeface="Arial" charset="0"/>
              </a:rPr>
              <a:t>moet</a:t>
            </a:r>
            <a:r>
              <a:rPr lang="en-GB" sz="5400" b="1" dirty="0" smtClean="0">
                <a:latin typeface="Arial" charset="0"/>
              </a:rPr>
              <a:t> </a:t>
            </a:r>
            <a:r>
              <a:rPr lang="en-GB" sz="5400" b="1" dirty="0" err="1" smtClean="0">
                <a:latin typeface="Arial" charset="0"/>
              </a:rPr>
              <a:t>julle</a:t>
            </a:r>
            <a:r>
              <a:rPr lang="en-GB" sz="5400" b="1" dirty="0" smtClean="0">
                <a:latin typeface="Arial" charset="0"/>
              </a:rPr>
              <a:t> </a:t>
            </a:r>
            <a:r>
              <a:rPr lang="en-GB" sz="5400" b="1" dirty="0" err="1" smtClean="0">
                <a:latin typeface="Arial" charset="0"/>
              </a:rPr>
              <a:t>vir</a:t>
            </a:r>
            <a:r>
              <a:rPr lang="en-GB" sz="5400" b="1" dirty="0" smtClean="0">
                <a:latin typeface="Arial" charset="0"/>
              </a:rPr>
              <a:t> my </a:t>
            </a:r>
            <a:r>
              <a:rPr lang="en-GB" sz="5400" b="1" dirty="0" err="1" smtClean="0">
                <a:latin typeface="Arial" charset="0"/>
              </a:rPr>
              <a:t>volk</a:t>
            </a:r>
            <a:r>
              <a:rPr lang="en-GB" sz="5400" b="1" dirty="0" smtClean="0">
                <a:latin typeface="Arial" charset="0"/>
              </a:rPr>
              <a:t> </a:t>
            </a:r>
            <a:r>
              <a:rPr lang="en-GB" sz="5400" b="1" dirty="0" err="1" smtClean="0">
                <a:latin typeface="Arial" charset="0"/>
              </a:rPr>
              <a:t>sê</a:t>
            </a:r>
            <a:r>
              <a:rPr lang="en-GB" sz="5400" b="1" dirty="0" smtClean="0">
                <a:latin typeface="Arial" charset="0"/>
              </a:rPr>
              <a:t>. </a:t>
            </a:r>
          </a:p>
          <a:p>
            <a:endParaRPr lang="en-ZA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1.Die </a:t>
            </a:r>
            <a:r>
              <a:rPr lang="en-US" b="1" dirty="0" err="1" smtClean="0"/>
              <a:t>groot</a:t>
            </a:r>
            <a:r>
              <a:rPr lang="en-US" b="1" dirty="0" smtClean="0"/>
              <a:t> </a:t>
            </a:r>
            <a:r>
              <a:rPr lang="en-US" b="1" dirty="0" err="1" smtClean="0"/>
              <a:t>nood</a:t>
            </a:r>
            <a:r>
              <a:rPr lang="en-US" b="1" dirty="0" smtClean="0"/>
              <a:t> en die </a:t>
            </a:r>
            <a:r>
              <a:rPr lang="en-US" b="1" dirty="0" err="1" smtClean="0"/>
              <a:t>aankondiging</a:t>
            </a:r>
            <a:r>
              <a:rPr lang="en-US" b="1" dirty="0" smtClean="0"/>
              <a:t> </a:t>
            </a:r>
            <a:r>
              <a:rPr lang="en-US" b="1" dirty="0" err="1" smtClean="0"/>
              <a:t>vd</a:t>
            </a:r>
            <a:r>
              <a:rPr lang="en-US" b="1" dirty="0" smtClean="0"/>
              <a:t> </a:t>
            </a:r>
            <a:r>
              <a:rPr lang="en-US" b="1" dirty="0" err="1" smtClean="0"/>
              <a:t>Goeie</a:t>
            </a:r>
            <a:r>
              <a:rPr lang="en-US" b="1" dirty="0" smtClean="0"/>
              <a:t> </a:t>
            </a:r>
            <a:r>
              <a:rPr lang="en-US" b="1" dirty="0" err="1" smtClean="0"/>
              <a:t>tyding</a:t>
            </a:r>
            <a:r>
              <a:rPr lang="en-US" b="1" dirty="0" smtClean="0"/>
              <a:t>(vv1,2)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/>
              <a:t>Agtergrond</a:t>
            </a:r>
            <a:r>
              <a:rPr lang="en-US" b="1" dirty="0" smtClean="0"/>
              <a:t>: </a:t>
            </a:r>
            <a:r>
              <a:rPr lang="en-US" b="1" dirty="0" err="1" smtClean="0"/>
              <a:t>Jesaja</a:t>
            </a:r>
            <a:r>
              <a:rPr lang="en-US" b="1" dirty="0" smtClean="0"/>
              <a:t> tree op </a:t>
            </a:r>
            <a:r>
              <a:rPr lang="en-US" b="1" dirty="0" err="1" smtClean="0"/>
              <a:t>vanaf</a:t>
            </a:r>
            <a:r>
              <a:rPr lang="en-US" b="1" dirty="0" smtClean="0"/>
              <a:t> </a:t>
            </a:r>
            <a:r>
              <a:rPr lang="en-US" b="1" dirty="0" err="1" smtClean="0"/>
              <a:t>ongeveer</a:t>
            </a: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b="1" dirty="0" smtClean="0"/>
              <a:t>    741-698 v C  (</a:t>
            </a:r>
            <a:r>
              <a:rPr lang="en-US" b="1" dirty="0" err="1" smtClean="0"/>
              <a:t>meer</a:t>
            </a:r>
            <a:r>
              <a:rPr lang="en-US" b="1" dirty="0" smtClean="0"/>
              <a:t> as 40jr)</a:t>
            </a:r>
          </a:p>
          <a:p>
            <a:pPr>
              <a:buNone/>
            </a:pPr>
            <a:r>
              <a:rPr lang="en-US" b="1" dirty="0" smtClean="0"/>
              <a:t>.  </a:t>
            </a:r>
            <a:r>
              <a:rPr lang="en-US" b="1" dirty="0" err="1" smtClean="0"/>
              <a:t>Tien</a:t>
            </a:r>
            <a:r>
              <a:rPr lang="en-US" b="1" dirty="0" smtClean="0"/>
              <a:t> </a:t>
            </a:r>
            <a:r>
              <a:rPr lang="en-US" b="1" dirty="0" err="1" smtClean="0"/>
              <a:t>stamme</a:t>
            </a:r>
            <a:r>
              <a:rPr lang="en-US" b="1" dirty="0" smtClean="0"/>
              <a:t> 722vC </a:t>
            </a:r>
            <a:r>
              <a:rPr lang="en-US" b="1" dirty="0" err="1" smtClean="0"/>
              <a:t>weggevoer</a:t>
            </a:r>
            <a:r>
              <a:rPr lang="en-US" b="1" dirty="0" smtClean="0"/>
              <a:t> </a:t>
            </a:r>
            <a:r>
              <a:rPr lang="en-US" b="1" dirty="0" err="1" smtClean="0"/>
              <a:t>deur</a:t>
            </a:r>
            <a:r>
              <a:rPr lang="en-US" b="1" dirty="0" smtClean="0"/>
              <a:t> </a:t>
            </a:r>
            <a:r>
              <a:rPr lang="en-US" b="1" dirty="0" err="1" smtClean="0"/>
              <a:t>Assirië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.           </a:t>
            </a:r>
            <a:r>
              <a:rPr lang="en-US" b="1" dirty="0" err="1" smtClean="0"/>
              <a:t>Juda</a:t>
            </a:r>
            <a:r>
              <a:rPr lang="en-US" b="1" dirty="0" smtClean="0"/>
              <a:t>  in 586 v C </a:t>
            </a:r>
            <a:r>
              <a:rPr lang="en-US" b="1" dirty="0" err="1" smtClean="0"/>
              <a:t>weggevoer</a:t>
            </a:r>
            <a:r>
              <a:rPr lang="en-US" b="1" dirty="0" smtClean="0"/>
              <a:t> </a:t>
            </a:r>
            <a:r>
              <a:rPr lang="en-US" b="1" dirty="0" err="1" smtClean="0"/>
              <a:t>deur</a:t>
            </a:r>
            <a:r>
              <a:rPr lang="en-US" b="1" dirty="0" smtClean="0"/>
              <a:t>   	 	  </a:t>
            </a:r>
            <a:r>
              <a:rPr lang="en-US" b="1" dirty="0" err="1" smtClean="0"/>
              <a:t>Nebukadnesar</a:t>
            </a:r>
            <a:r>
              <a:rPr lang="en-US" b="1" dirty="0" smtClean="0"/>
              <a:t> van </a:t>
            </a:r>
            <a:r>
              <a:rPr lang="en-US" b="1" dirty="0" err="1" smtClean="0"/>
              <a:t>Babilonië</a:t>
            </a:r>
            <a:r>
              <a:rPr lang="en-US" b="1" dirty="0" smtClean="0"/>
              <a:t> (136jr later)</a:t>
            </a:r>
          </a:p>
          <a:p>
            <a:pPr>
              <a:buNone/>
            </a:pPr>
            <a:r>
              <a:rPr lang="en-US" b="1" dirty="0" smtClean="0"/>
              <a:t>.  </a:t>
            </a:r>
            <a:r>
              <a:rPr lang="en-US" b="1" dirty="0" err="1" smtClean="0"/>
              <a:t>Kores</a:t>
            </a:r>
            <a:r>
              <a:rPr lang="en-US" b="1" dirty="0" smtClean="0"/>
              <a:t> van </a:t>
            </a:r>
            <a:r>
              <a:rPr lang="en-US" b="1" dirty="0" err="1" smtClean="0"/>
              <a:t>Persië</a:t>
            </a:r>
            <a:r>
              <a:rPr lang="en-US" b="1" dirty="0" smtClean="0"/>
              <a:t> </a:t>
            </a:r>
            <a:r>
              <a:rPr lang="en-US" b="1" dirty="0" err="1" smtClean="0"/>
              <a:t>verower</a:t>
            </a:r>
            <a:r>
              <a:rPr lang="en-US" b="1" dirty="0" smtClean="0"/>
              <a:t> Babel in 536 </a:t>
            </a:r>
            <a:r>
              <a:rPr lang="en-US" b="1" dirty="0" err="1" smtClean="0"/>
              <a:t>Vc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. </a:t>
            </a:r>
            <a:r>
              <a:rPr lang="en-US" b="1" dirty="0" err="1" smtClean="0"/>
              <a:t>Mense</a:t>
            </a:r>
            <a:r>
              <a:rPr lang="en-US" b="1" dirty="0" smtClean="0"/>
              <a:t> van </a:t>
            </a:r>
            <a:r>
              <a:rPr lang="en-US" b="1" dirty="0" err="1" smtClean="0"/>
              <a:t>Juda</a:t>
            </a:r>
            <a:r>
              <a:rPr lang="en-US" b="1" dirty="0" smtClean="0"/>
              <a:t> </a:t>
            </a:r>
            <a:r>
              <a:rPr lang="en-US" b="1" dirty="0" err="1" smtClean="0"/>
              <a:t>mag</a:t>
            </a:r>
            <a:r>
              <a:rPr lang="en-US" b="1" dirty="0" smtClean="0"/>
              <a:t> </a:t>
            </a:r>
            <a:r>
              <a:rPr lang="en-US" b="1" dirty="0" err="1" smtClean="0"/>
              <a:t>terugkeer</a:t>
            </a:r>
            <a:r>
              <a:rPr lang="en-US" b="1" dirty="0" smtClean="0"/>
              <a:t> 538 </a:t>
            </a:r>
            <a:r>
              <a:rPr lang="en-US" b="1" dirty="0" err="1" smtClean="0"/>
              <a:t>vC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 </a:t>
            </a:r>
            <a:endParaRPr lang="en-Z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1a Die </a:t>
            </a:r>
            <a:r>
              <a:rPr lang="en-US" sz="6600" b="1" dirty="0" err="1" smtClean="0"/>
              <a:t>Goeie</a:t>
            </a:r>
            <a:r>
              <a:rPr lang="en-US" sz="6600" b="1" dirty="0" smtClean="0"/>
              <a:t> NUUS</a:t>
            </a:r>
            <a:endParaRPr lang="en-ZA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/>
              <a:t>Hulle</a:t>
            </a:r>
            <a:r>
              <a:rPr lang="en-US" sz="4800" b="1" dirty="0" smtClean="0"/>
              <a:t> is </a:t>
            </a:r>
            <a:r>
              <a:rPr lang="en-US" sz="4800" b="1" dirty="0" err="1" smtClean="0"/>
              <a:t>nog</a:t>
            </a:r>
            <a:r>
              <a:rPr lang="en-US" sz="4800" b="1" dirty="0" smtClean="0"/>
              <a:t> God se </a:t>
            </a:r>
            <a:r>
              <a:rPr lang="en-US" sz="4800" b="1" dirty="0" err="1" smtClean="0"/>
              <a:t>volk</a:t>
            </a:r>
            <a:endParaRPr lang="en-US" sz="4800" b="1" dirty="0" smtClean="0"/>
          </a:p>
          <a:p>
            <a:r>
              <a:rPr lang="en-US" sz="4800" b="1" dirty="0" err="1" smtClean="0"/>
              <a:t>Hulle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swaarkry</a:t>
            </a:r>
            <a:r>
              <a:rPr lang="en-US" sz="4800" b="1" dirty="0" smtClean="0"/>
              <a:t> is </a:t>
            </a:r>
            <a:r>
              <a:rPr lang="en-US" sz="4800" b="1" dirty="0" err="1" smtClean="0"/>
              <a:t>verby</a:t>
            </a:r>
            <a:endParaRPr lang="en-US" sz="4800" b="1" dirty="0" smtClean="0"/>
          </a:p>
          <a:p>
            <a:r>
              <a:rPr lang="en-US" sz="4800" b="1" dirty="0" err="1" smtClean="0"/>
              <a:t>Hulle</a:t>
            </a:r>
            <a:r>
              <a:rPr lang="en-US" sz="4800" b="1" dirty="0" smtClean="0"/>
              <a:t> is </a:t>
            </a:r>
            <a:r>
              <a:rPr lang="en-US" sz="4800" b="1" dirty="0" err="1" smtClean="0"/>
              <a:t>volledig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gestraf</a:t>
            </a:r>
            <a:r>
              <a:rPr lang="en-US" sz="4800" b="1" dirty="0" smtClean="0"/>
              <a:t>-God het </a:t>
            </a:r>
            <a:r>
              <a:rPr lang="en-US" sz="4800" b="1" dirty="0" err="1" smtClean="0"/>
              <a:t>Sy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doel</a:t>
            </a:r>
            <a:r>
              <a:rPr lang="en-US" sz="4800" b="1" dirty="0" smtClean="0"/>
              <a:t> met die </a:t>
            </a:r>
            <a:r>
              <a:rPr lang="en-US" sz="4800" b="1" dirty="0" err="1" smtClean="0"/>
              <a:t>swaarkry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bereik</a:t>
            </a:r>
            <a:endParaRPr lang="en-ZA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2.Maak </a:t>
            </a:r>
            <a:r>
              <a:rPr lang="en-US" b="1" dirty="0" err="1" smtClean="0"/>
              <a:t>vir</a:t>
            </a:r>
            <a:r>
              <a:rPr lang="en-US" b="1" dirty="0" smtClean="0"/>
              <a:t> die Here `n pad in die WOESTYN(vv3-5)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87350" indent="-387350" algn="just" defTabSz="379413"/>
            <a:r>
              <a:rPr lang="en-GB" b="1" dirty="0" err="1" smtClean="0">
                <a:latin typeface="Arial" charset="0"/>
              </a:rPr>
              <a:t>Iemand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roep</a:t>
            </a:r>
            <a:r>
              <a:rPr lang="en-GB" b="1" dirty="0" smtClean="0">
                <a:latin typeface="Arial" charset="0"/>
              </a:rPr>
              <a:t>: "</a:t>
            </a:r>
            <a:r>
              <a:rPr lang="en-GB" b="1" dirty="0" err="1" smtClean="0">
                <a:latin typeface="Arial" charset="0"/>
              </a:rPr>
              <a:t>Maak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vir</a:t>
            </a:r>
            <a:r>
              <a:rPr lang="en-GB" b="1" dirty="0" smtClean="0">
                <a:latin typeface="Arial" charset="0"/>
              </a:rPr>
              <a:t> die Here 'n pad in die </a:t>
            </a:r>
            <a:r>
              <a:rPr lang="en-GB" b="1" dirty="0" err="1" smtClean="0">
                <a:latin typeface="Arial" charset="0"/>
              </a:rPr>
              <a:t>woestyn</a:t>
            </a:r>
            <a:r>
              <a:rPr lang="en-GB" b="1" dirty="0" smtClean="0">
                <a:latin typeface="Arial" charset="0"/>
              </a:rPr>
              <a:t>, </a:t>
            </a:r>
            <a:r>
              <a:rPr lang="en-GB" b="1" dirty="0" err="1" smtClean="0">
                <a:latin typeface="Arial" charset="0"/>
              </a:rPr>
              <a:t>maak</a:t>
            </a:r>
            <a:r>
              <a:rPr lang="en-GB" b="1" dirty="0" smtClean="0">
                <a:latin typeface="Arial" charset="0"/>
              </a:rPr>
              <a:t> in die </a:t>
            </a:r>
            <a:r>
              <a:rPr lang="en-GB" b="1" dirty="0" err="1" smtClean="0">
                <a:latin typeface="Arial" charset="0"/>
              </a:rPr>
              <a:t>barre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wêreld</a:t>
            </a:r>
            <a:r>
              <a:rPr lang="en-GB" b="1" dirty="0" smtClean="0">
                <a:latin typeface="Arial" charset="0"/>
              </a:rPr>
              <a:t> 'n </a:t>
            </a:r>
            <a:r>
              <a:rPr lang="en-GB" b="1" dirty="0" err="1" smtClean="0">
                <a:latin typeface="Arial" charset="0"/>
              </a:rPr>
              <a:t>grootpad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vir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ons</a:t>
            </a:r>
            <a:r>
              <a:rPr lang="en-GB" b="1" dirty="0" smtClean="0">
                <a:latin typeface="Arial" charset="0"/>
              </a:rPr>
              <a:t> God! </a:t>
            </a:r>
          </a:p>
          <a:p>
            <a:pPr marL="387350" indent="-387350" algn="just" defTabSz="379413"/>
            <a:r>
              <a:rPr lang="en-GB" b="1" baseline="30000" dirty="0" smtClean="0">
                <a:latin typeface="Arial" charset="0"/>
              </a:rPr>
              <a:t>4.	</a:t>
            </a:r>
            <a:r>
              <a:rPr lang="en-GB" b="1" dirty="0" err="1" smtClean="0">
                <a:latin typeface="Arial" charset="0"/>
              </a:rPr>
              <a:t>Elke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laagte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moet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opgevul</a:t>
            </a:r>
            <a:r>
              <a:rPr lang="en-GB" b="1" dirty="0" smtClean="0">
                <a:latin typeface="Arial" charset="0"/>
              </a:rPr>
              <a:t> word, </a:t>
            </a:r>
            <a:r>
              <a:rPr lang="en-GB" b="1" dirty="0" err="1" smtClean="0">
                <a:latin typeface="Arial" charset="0"/>
              </a:rPr>
              <a:t>elke</a:t>
            </a:r>
            <a:r>
              <a:rPr lang="en-GB" b="1" dirty="0" smtClean="0">
                <a:latin typeface="Arial" charset="0"/>
              </a:rPr>
              <a:t> berg en rant </a:t>
            </a:r>
            <a:r>
              <a:rPr lang="en-GB" b="1" dirty="0" err="1" smtClean="0">
                <a:latin typeface="Arial" charset="0"/>
              </a:rPr>
              <a:t>moet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gelykgrond</a:t>
            </a:r>
            <a:r>
              <a:rPr lang="en-GB" b="1" dirty="0" smtClean="0">
                <a:latin typeface="Arial" charset="0"/>
              </a:rPr>
              <a:t> word. </a:t>
            </a:r>
            <a:r>
              <a:rPr lang="en-GB" b="1" dirty="0" err="1" smtClean="0">
                <a:latin typeface="Arial" charset="0"/>
              </a:rPr>
              <a:t>Elke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bult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moet</a:t>
            </a:r>
            <a:r>
              <a:rPr lang="en-GB" b="1" dirty="0" smtClean="0">
                <a:latin typeface="Arial" charset="0"/>
              </a:rPr>
              <a:t> 'n </a:t>
            </a:r>
            <a:r>
              <a:rPr lang="en-GB" b="1" dirty="0" err="1" smtClean="0">
                <a:latin typeface="Arial" charset="0"/>
              </a:rPr>
              <a:t>gelykte</a:t>
            </a:r>
            <a:r>
              <a:rPr lang="en-GB" b="1" dirty="0" smtClean="0">
                <a:latin typeface="Arial" charset="0"/>
              </a:rPr>
              <a:t> word en </a:t>
            </a:r>
            <a:r>
              <a:rPr lang="en-GB" b="1" dirty="0" err="1" smtClean="0">
                <a:latin typeface="Arial" charset="0"/>
              </a:rPr>
              <a:t>elke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koppie</a:t>
            </a:r>
            <a:r>
              <a:rPr lang="en-GB" b="1" dirty="0" smtClean="0">
                <a:latin typeface="Arial" charset="0"/>
              </a:rPr>
              <a:t> 'n </a:t>
            </a:r>
            <a:r>
              <a:rPr lang="en-GB" b="1" dirty="0" err="1" smtClean="0">
                <a:latin typeface="Arial" charset="0"/>
              </a:rPr>
              <a:t>vlakte</a:t>
            </a:r>
            <a:r>
              <a:rPr lang="en-GB" b="1" dirty="0" smtClean="0">
                <a:latin typeface="Arial" charset="0"/>
              </a:rPr>
              <a:t>. </a:t>
            </a:r>
          </a:p>
          <a:p>
            <a:pPr marL="387350" indent="-387350" algn="just" defTabSz="379413"/>
            <a:r>
              <a:rPr lang="en-GB" b="1" baseline="30000" dirty="0" smtClean="0">
                <a:latin typeface="Arial" charset="0"/>
              </a:rPr>
              <a:t>5.	</a:t>
            </a:r>
            <a:r>
              <a:rPr lang="en-GB" b="1" dirty="0" smtClean="0">
                <a:latin typeface="Arial" charset="0"/>
              </a:rPr>
              <a:t>Dan </a:t>
            </a:r>
            <a:r>
              <a:rPr lang="en-GB" b="1" dirty="0" err="1" smtClean="0">
                <a:latin typeface="Arial" charset="0"/>
              </a:rPr>
              <a:t>sal</a:t>
            </a:r>
            <a:r>
              <a:rPr lang="en-GB" b="1" dirty="0" smtClean="0">
                <a:latin typeface="Arial" charset="0"/>
              </a:rPr>
              <a:t> die </a:t>
            </a:r>
            <a:r>
              <a:rPr lang="en-GB" b="1" dirty="0" err="1" smtClean="0">
                <a:latin typeface="Arial" charset="0"/>
              </a:rPr>
              <a:t>mag</a:t>
            </a:r>
            <a:r>
              <a:rPr lang="en-GB" b="1" dirty="0" smtClean="0">
                <a:latin typeface="Arial" charset="0"/>
              </a:rPr>
              <a:t> van die Here </a:t>
            </a:r>
            <a:r>
              <a:rPr lang="en-GB" b="1" dirty="0" err="1" smtClean="0">
                <a:latin typeface="Arial" charset="0"/>
              </a:rPr>
              <a:t>geopenbaar</a:t>
            </a:r>
            <a:r>
              <a:rPr lang="en-GB" b="1" dirty="0" smtClean="0">
                <a:latin typeface="Arial" charset="0"/>
              </a:rPr>
              <a:t> word; al </a:t>
            </a:r>
            <a:r>
              <a:rPr lang="en-GB" b="1" dirty="0" err="1" smtClean="0">
                <a:latin typeface="Arial" charset="0"/>
              </a:rPr>
              <a:t>wat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leef</a:t>
            </a:r>
            <a:r>
              <a:rPr lang="en-GB" b="1" dirty="0" smtClean="0">
                <a:latin typeface="Arial" charset="0"/>
              </a:rPr>
              <a:t>, </a:t>
            </a:r>
            <a:r>
              <a:rPr lang="en-GB" b="1" dirty="0" err="1" smtClean="0">
                <a:latin typeface="Arial" charset="0"/>
              </a:rPr>
              <a:t>sal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dit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sien</a:t>
            </a:r>
            <a:r>
              <a:rPr lang="en-GB" b="1" dirty="0" smtClean="0">
                <a:latin typeface="Arial" charset="0"/>
              </a:rPr>
              <a:t>. Die Here self het </a:t>
            </a:r>
            <a:r>
              <a:rPr lang="en-GB" b="1" dirty="0" err="1" smtClean="0">
                <a:latin typeface="Arial" charset="0"/>
              </a:rPr>
              <a:t>dit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gesê</a:t>
            </a:r>
            <a:r>
              <a:rPr lang="en-GB" dirty="0" smtClean="0">
                <a:latin typeface="Arial" charset="0"/>
              </a:rPr>
              <a:t>." </a:t>
            </a:r>
            <a:endParaRPr lang="en-GB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2a Hoe die </a:t>
            </a:r>
            <a:r>
              <a:rPr lang="en-US" sz="6000" b="1" dirty="0" err="1" smtClean="0"/>
              <a:t>weg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gebaan</a:t>
            </a:r>
            <a:r>
              <a:rPr lang="en-US" sz="6000" b="1" dirty="0" smtClean="0"/>
              <a:t> is</a:t>
            </a:r>
            <a:endParaRPr lang="en-ZA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 err="1" smtClean="0"/>
              <a:t>Wat</a:t>
            </a:r>
            <a:r>
              <a:rPr lang="en-US" sz="5400" b="1" dirty="0" smtClean="0"/>
              <a:t> die </a:t>
            </a:r>
            <a:r>
              <a:rPr lang="en-US" sz="5400" b="1" dirty="0" err="1" smtClean="0"/>
              <a:t>mense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gesien</a:t>
            </a:r>
            <a:r>
              <a:rPr lang="en-US" sz="5400" b="1" dirty="0" smtClean="0"/>
              <a:t> het</a:t>
            </a:r>
          </a:p>
          <a:p>
            <a:r>
              <a:rPr lang="en-US" sz="5400" b="1" dirty="0" err="1" smtClean="0"/>
              <a:t>Wat</a:t>
            </a:r>
            <a:r>
              <a:rPr lang="en-US" sz="5400" b="1" dirty="0" smtClean="0"/>
              <a:t> God </a:t>
            </a:r>
            <a:r>
              <a:rPr lang="en-US" sz="5400" b="1" dirty="0" err="1" smtClean="0"/>
              <a:t>bewerk</a:t>
            </a:r>
            <a:endParaRPr lang="en-US" sz="5400" b="1" dirty="0" smtClean="0"/>
          </a:p>
          <a:p>
            <a:r>
              <a:rPr lang="en-US" sz="5400" b="1" dirty="0" smtClean="0"/>
              <a:t>Die </a:t>
            </a:r>
            <a:r>
              <a:rPr lang="en-US" sz="5400" b="1" dirty="0" err="1" smtClean="0"/>
              <a:t>Woord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staan</a:t>
            </a:r>
            <a:r>
              <a:rPr lang="en-US" sz="5400" b="1" dirty="0" smtClean="0"/>
              <a:t> vas</a:t>
            </a:r>
            <a:endParaRPr lang="en-ZA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3. Die </a:t>
            </a:r>
            <a:r>
              <a:rPr lang="en-US" b="1" dirty="0" err="1" smtClean="0"/>
              <a:t>hartseer</a:t>
            </a:r>
            <a:r>
              <a:rPr lang="en-US" b="1" dirty="0" smtClean="0"/>
              <a:t> </a:t>
            </a:r>
            <a:r>
              <a:rPr lang="en-US" b="1" dirty="0" err="1" smtClean="0"/>
              <a:t>roep</a:t>
            </a:r>
            <a:r>
              <a:rPr lang="en-US" b="1" dirty="0" smtClean="0"/>
              <a:t> (vv6-8a)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7350" indent="-387350" algn="just" defTabSz="379413"/>
            <a:r>
              <a:rPr lang="en-GB" b="1" baseline="30000" dirty="0" smtClean="0">
                <a:latin typeface="Arial" charset="0"/>
              </a:rPr>
              <a:t>6.	</a:t>
            </a:r>
            <a:r>
              <a:rPr lang="en-GB" b="1" dirty="0" err="1" smtClean="0">
                <a:latin typeface="Arial" charset="0"/>
              </a:rPr>
              <a:t>Iemand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sê</a:t>
            </a:r>
            <a:r>
              <a:rPr lang="en-GB" b="1" dirty="0" smtClean="0">
                <a:latin typeface="Arial" charset="0"/>
              </a:rPr>
              <a:t>: "</a:t>
            </a:r>
            <a:r>
              <a:rPr lang="en-GB" b="1" dirty="0" err="1" smtClean="0">
                <a:latin typeface="Arial" charset="0"/>
              </a:rPr>
              <a:t>Roep</a:t>
            </a:r>
            <a:r>
              <a:rPr lang="en-GB" b="1" dirty="0" smtClean="0">
                <a:latin typeface="Arial" charset="0"/>
              </a:rPr>
              <a:t>!" En </a:t>
            </a:r>
            <a:r>
              <a:rPr lang="en-GB" b="1" dirty="0" err="1" smtClean="0">
                <a:latin typeface="Arial" charset="0"/>
              </a:rPr>
              <a:t>ek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vra</a:t>
            </a:r>
            <a:r>
              <a:rPr lang="en-GB" b="1" dirty="0" smtClean="0">
                <a:latin typeface="Arial" charset="0"/>
              </a:rPr>
              <a:t>: "</a:t>
            </a:r>
            <a:r>
              <a:rPr lang="en-GB" b="1" dirty="0" err="1" smtClean="0">
                <a:latin typeface="Arial" charset="0"/>
              </a:rPr>
              <a:t>Wat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kan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ek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roep</a:t>
            </a:r>
            <a:r>
              <a:rPr lang="en-GB" b="1" dirty="0" smtClean="0">
                <a:latin typeface="Arial" charset="0"/>
              </a:rPr>
              <a:t>? </a:t>
            </a:r>
            <a:r>
              <a:rPr lang="en-GB" b="1" dirty="0" err="1" smtClean="0">
                <a:latin typeface="Arial" charset="0"/>
              </a:rPr>
              <a:t>Alle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mense</a:t>
            </a:r>
            <a:r>
              <a:rPr lang="en-GB" b="1" dirty="0" smtClean="0">
                <a:latin typeface="Arial" charset="0"/>
              </a:rPr>
              <a:t> is </a:t>
            </a:r>
            <a:r>
              <a:rPr lang="en-GB" b="1" dirty="0" err="1" smtClean="0">
                <a:latin typeface="Arial" charset="0"/>
              </a:rPr>
              <a:t>soos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gras</a:t>
            </a:r>
            <a:r>
              <a:rPr lang="en-GB" b="1" dirty="0" smtClean="0">
                <a:latin typeface="Arial" charset="0"/>
              </a:rPr>
              <a:t>, </a:t>
            </a:r>
            <a:r>
              <a:rPr lang="en-GB" b="1" dirty="0" err="1" smtClean="0">
                <a:latin typeface="Arial" charset="0"/>
              </a:rPr>
              <a:t>alles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waarop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hulle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staatmaak</a:t>
            </a:r>
            <a:r>
              <a:rPr lang="en-GB" b="1" dirty="0" smtClean="0">
                <a:latin typeface="Arial" charset="0"/>
              </a:rPr>
              <a:t>, is </a:t>
            </a:r>
            <a:r>
              <a:rPr lang="en-GB" b="1" dirty="0" err="1" smtClean="0">
                <a:latin typeface="Arial" charset="0"/>
              </a:rPr>
              <a:t>soos</a:t>
            </a:r>
            <a:r>
              <a:rPr lang="en-GB" b="1" dirty="0" smtClean="0">
                <a:latin typeface="Arial" charset="0"/>
              </a:rPr>
              <a:t> 'n </a:t>
            </a:r>
            <a:r>
              <a:rPr lang="en-GB" b="1" dirty="0" err="1" smtClean="0">
                <a:latin typeface="Arial" charset="0"/>
              </a:rPr>
              <a:t>veldblom</a:t>
            </a:r>
            <a:r>
              <a:rPr lang="en-GB" b="1" dirty="0" smtClean="0">
                <a:latin typeface="Arial" charset="0"/>
              </a:rPr>
              <a:t>: </a:t>
            </a:r>
          </a:p>
          <a:p>
            <a:pPr marL="387350" indent="-387350" algn="just" defTabSz="379413"/>
            <a:r>
              <a:rPr lang="en-GB" b="1" baseline="30000" dirty="0" smtClean="0">
                <a:latin typeface="Arial" charset="0"/>
              </a:rPr>
              <a:t>7.	</a:t>
            </a:r>
            <a:r>
              <a:rPr lang="en-GB" b="1" dirty="0" err="1" smtClean="0">
                <a:latin typeface="Arial" charset="0"/>
              </a:rPr>
              <a:t>gras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verdor</a:t>
            </a:r>
            <a:r>
              <a:rPr lang="en-GB" b="1" dirty="0" smtClean="0">
                <a:latin typeface="Arial" charset="0"/>
              </a:rPr>
              <a:t> en </a:t>
            </a:r>
            <a:r>
              <a:rPr lang="en-GB" b="1" dirty="0" err="1" smtClean="0">
                <a:latin typeface="Arial" charset="0"/>
              </a:rPr>
              <a:t>blomme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verwelk</a:t>
            </a:r>
            <a:r>
              <a:rPr lang="en-GB" b="1" dirty="0" smtClean="0">
                <a:latin typeface="Arial" charset="0"/>
              </a:rPr>
              <a:t> as die Here </a:t>
            </a:r>
            <a:r>
              <a:rPr lang="en-GB" b="1" dirty="0" err="1" smtClean="0">
                <a:latin typeface="Arial" charset="0"/>
              </a:rPr>
              <a:t>sy</a:t>
            </a:r>
            <a:r>
              <a:rPr lang="en-GB" b="1" dirty="0" smtClean="0">
                <a:latin typeface="Arial" charset="0"/>
              </a:rPr>
              <a:t> wind </a:t>
            </a:r>
            <a:r>
              <a:rPr lang="en-GB" b="1" dirty="0" err="1" smtClean="0">
                <a:latin typeface="Arial" charset="0"/>
              </a:rPr>
              <a:t>daaroor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laat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waai</a:t>
            </a:r>
            <a:r>
              <a:rPr lang="en-GB" b="1" dirty="0" smtClean="0">
                <a:latin typeface="Arial" charset="0"/>
              </a:rPr>
              <a:t>." </a:t>
            </a:r>
            <a:r>
              <a:rPr lang="en-GB" b="1" dirty="0" err="1" smtClean="0">
                <a:latin typeface="Arial" charset="0"/>
              </a:rPr>
              <a:t>Dit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ís</a:t>
            </a:r>
            <a:r>
              <a:rPr lang="en-GB" b="1" dirty="0" smtClean="0">
                <a:latin typeface="Arial" charset="0"/>
              </a:rPr>
              <a:t> so, die </a:t>
            </a:r>
            <a:r>
              <a:rPr lang="en-GB" b="1" dirty="0" err="1" smtClean="0">
                <a:latin typeface="Arial" charset="0"/>
              </a:rPr>
              <a:t>volk</a:t>
            </a:r>
            <a:r>
              <a:rPr lang="en-GB" b="1" dirty="0" smtClean="0">
                <a:latin typeface="Arial" charset="0"/>
              </a:rPr>
              <a:t> is </a:t>
            </a:r>
            <a:r>
              <a:rPr lang="en-GB" b="1" dirty="0" err="1" smtClean="0">
                <a:latin typeface="Arial" charset="0"/>
              </a:rPr>
              <a:t>soos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gras</a:t>
            </a:r>
            <a:r>
              <a:rPr lang="en-GB" b="1" dirty="0" smtClean="0">
                <a:latin typeface="Arial" charset="0"/>
              </a:rPr>
              <a:t>. </a:t>
            </a:r>
          </a:p>
          <a:p>
            <a:r>
              <a:rPr lang="en-GB" b="1" baseline="30000" dirty="0" smtClean="0">
                <a:latin typeface="Arial" charset="0"/>
              </a:rPr>
              <a:t>8.	</a:t>
            </a:r>
            <a:r>
              <a:rPr lang="en-GB" b="1" dirty="0" smtClean="0">
                <a:latin typeface="Arial" charset="0"/>
              </a:rPr>
              <a:t>Gras </a:t>
            </a:r>
            <a:r>
              <a:rPr lang="en-GB" b="1" dirty="0" err="1" smtClean="0">
                <a:latin typeface="Arial" charset="0"/>
              </a:rPr>
              <a:t>verdor</a:t>
            </a:r>
            <a:r>
              <a:rPr lang="en-GB" b="1" dirty="0" smtClean="0">
                <a:latin typeface="Arial" charset="0"/>
              </a:rPr>
              <a:t> en </a:t>
            </a:r>
            <a:r>
              <a:rPr lang="en-GB" b="1" dirty="0" err="1" smtClean="0">
                <a:latin typeface="Arial" charset="0"/>
              </a:rPr>
              <a:t>blomme</a:t>
            </a:r>
            <a:r>
              <a:rPr lang="en-GB" b="1" dirty="0" smtClean="0">
                <a:latin typeface="Arial" charset="0"/>
              </a:rPr>
              <a:t> </a:t>
            </a:r>
            <a:r>
              <a:rPr lang="en-GB" b="1" dirty="0" err="1" smtClean="0">
                <a:latin typeface="Arial" charset="0"/>
              </a:rPr>
              <a:t>verwelk</a:t>
            </a:r>
            <a:endParaRPr lang="en-Z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 smtClean="0"/>
              <a:t>3a Die </a:t>
            </a:r>
            <a:r>
              <a:rPr lang="en-US" sz="5400" b="1" dirty="0" err="1" smtClean="0"/>
              <a:t>Eerste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Struikelblok</a:t>
            </a:r>
            <a:r>
              <a:rPr lang="en-US" sz="5400" b="1" dirty="0" smtClean="0"/>
              <a:t> word </a:t>
            </a:r>
            <a:r>
              <a:rPr lang="en-US" sz="5400" b="1" dirty="0" err="1" smtClean="0"/>
              <a:t>oorkom</a:t>
            </a:r>
            <a:endParaRPr lang="en-ZA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Die </a:t>
            </a:r>
            <a:r>
              <a:rPr lang="en-US" b="1" dirty="0" err="1" smtClean="0"/>
              <a:t>volk</a:t>
            </a:r>
            <a:r>
              <a:rPr lang="en-US" b="1" dirty="0" smtClean="0"/>
              <a:t> van God het in </a:t>
            </a:r>
            <a:r>
              <a:rPr lang="en-US" b="1" dirty="0" err="1" smtClean="0"/>
              <a:t>ballingskap</a:t>
            </a:r>
            <a:r>
              <a:rPr lang="en-US" b="1" dirty="0" smtClean="0"/>
              <a:t> </a:t>
            </a:r>
            <a:r>
              <a:rPr lang="en-US" b="1" dirty="0" err="1" smtClean="0"/>
              <a:t>hul</a:t>
            </a:r>
            <a:r>
              <a:rPr lang="en-US" b="1" dirty="0" smtClean="0"/>
              <a:t> </a:t>
            </a:r>
            <a:r>
              <a:rPr lang="en-US" b="1" dirty="0" err="1" smtClean="0"/>
              <a:t>nietigheid,sondigheid</a:t>
            </a:r>
            <a:r>
              <a:rPr lang="en-US" b="1" dirty="0" smtClean="0"/>
              <a:t> en </a:t>
            </a:r>
            <a:r>
              <a:rPr lang="en-US" b="1" dirty="0" err="1" smtClean="0"/>
              <a:t>afhanklikheid</a:t>
            </a:r>
            <a:r>
              <a:rPr lang="en-US" b="1" dirty="0" smtClean="0"/>
              <a:t> van God leer ken.</a:t>
            </a:r>
          </a:p>
          <a:p>
            <a:r>
              <a:rPr lang="en-US" b="1" dirty="0" err="1" smtClean="0"/>
              <a:t>Hulle</a:t>
            </a:r>
            <a:r>
              <a:rPr lang="en-US" b="1" dirty="0" smtClean="0"/>
              <a:t> is </a:t>
            </a:r>
            <a:r>
              <a:rPr lang="en-US" b="1" dirty="0" err="1" smtClean="0"/>
              <a:t>maar</a:t>
            </a:r>
            <a:r>
              <a:rPr lang="en-US" b="1" dirty="0" smtClean="0"/>
              <a:t> net </a:t>
            </a:r>
            <a:r>
              <a:rPr lang="en-US" b="1" dirty="0" err="1" smtClean="0"/>
              <a:t>soos</a:t>
            </a:r>
            <a:r>
              <a:rPr lang="en-US" b="1" dirty="0" smtClean="0"/>
              <a:t> </a:t>
            </a:r>
            <a:r>
              <a:rPr lang="en-US" b="1" dirty="0" err="1" smtClean="0"/>
              <a:t>gras</a:t>
            </a:r>
            <a:r>
              <a:rPr lang="en-US" b="1" dirty="0" smtClean="0"/>
              <a:t> en </a:t>
            </a:r>
            <a:r>
              <a:rPr lang="en-US" b="1" dirty="0" err="1" smtClean="0"/>
              <a:t>veldblomme</a:t>
            </a:r>
            <a:r>
              <a:rPr lang="en-US" b="1" dirty="0" smtClean="0"/>
              <a:t> </a:t>
            </a:r>
            <a:r>
              <a:rPr lang="en-US" b="1" dirty="0" err="1" smtClean="0"/>
              <a:t>wat</a:t>
            </a:r>
            <a:r>
              <a:rPr lang="en-US" b="1" dirty="0" smtClean="0"/>
              <a:t> </a:t>
            </a:r>
            <a:r>
              <a:rPr lang="en-US" b="1" dirty="0" err="1" smtClean="0"/>
              <a:t>tydelik</a:t>
            </a:r>
            <a:r>
              <a:rPr lang="en-US" b="1" dirty="0" smtClean="0"/>
              <a:t> </a:t>
            </a:r>
            <a:r>
              <a:rPr lang="en-US" b="1" dirty="0" err="1" smtClean="0"/>
              <a:t>bloei</a:t>
            </a:r>
            <a:r>
              <a:rPr lang="en-US" b="1" dirty="0" smtClean="0"/>
              <a:t> </a:t>
            </a:r>
            <a:r>
              <a:rPr lang="en-US" b="1" dirty="0" err="1" smtClean="0"/>
              <a:t>totdat</a:t>
            </a:r>
            <a:r>
              <a:rPr lang="en-US" b="1" dirty="0" smtClean="0"/>
              <a:t> die </a:t>
            </a:r>
            <a:r>
              <a:rPr lang="en-US" b="1" dirty="0" err="1" smtClean="0"/>
              <a:t>droë,dorre</a:t>
            </a:r>
            <a:r>
              <a:rPr lang="en-US" b="1" dirty="0" smtClean="0"/>
              <a:t> </a:t>
            </a:r>
            <a:r>
              <a:rPr lang="en-US" b="1" dirty="0" err="1" smtClean="0"/>
              <a:t>droogtewind</a:t>
            </a:r>
            <a:r>
              <a:rPr lang="en-US" b="1" dirty="0" smtClean="0"/>
              <a:t> </a:t>
            </a:r>
            <a:r>
              <a:rPr lang="en-US" b="1" dirty="0" err="1" smtClean="0"/>
              <a:t>daaroor</a:t>
            </a:r>
            <a:r>
              <a:rPr lang="en-US" b="1" dirty="0" smtClean="0"/>
              <a:t> </a:t>
            </a:r>
            <a:r>
              <a:rPr lang="en-US" b="1" dirty="0" err="1" smtClean="0"/>
              <a:t>waai</a:t>
            </a:r>
            <a:r>
              <a:rPr lang="en-US" b="1" dirty="0" smtClean="0"/>
              <a:t> en </a:t>
            </a:r>
            <a:r>
              <a:rPr lang="en-US" b="1" dirty="0" err="1" smtClean="0"/>
              <a:t>dan</a:t>
            </a:r>
            <a:r>
              <a:rPr lang="en-US" b="1" dirty="0" smtClean="0"/>
              <a:t> is </a:t>
            </a:r>
            <a:r>
              <a:rPr lang="en-US" b="1" dirty="0" err="1" smtClean="0"/>
              <a:t>dit</a:t>
            </a:r>
            <a:r>
              <a:rPr lang="en-US" b="1" dirty="0" smtClean="0"/>
              <a:t> met </a:t>
            </a:r>
            <a:r>
              <a:rPr lang="en-US" b="1" dirty="0" err="1" smtClean="0"/>
              <a:t>hulle</a:t>
            </a:r>
            <a:r>
              <a:rPr lang="en-US" b="1" dirty="0" smtClean="0"/>
              <a:t> </a:t>
            </a:r>
            <a:r>
              <a:rPr lang="en-US" b="1" dirty="0" err="1" smtClean="0"/>
              <a:t>verby</a:t>
            </a:r>
            <a:r>
              <a:rPr lang="en-US" b="1" dirty="0" smtClean="0"/>
              <a:t>.</a:t>
            </a:r>
          </a:p>
          <a:p>
            <a:r>
              <a:rPr lang="en-US" b="1" dirty="0" err="1" smtClean="0"/>
              <a:t>Ook</a:t>
            </a:r>
            <a:r>
              <a:rPr lang="en-US" b="1" dirty="0" smtClean="0"/>
              <a:t> die </a:t>
            </a:r>
            <a:r>
              <a:rPr lang="en-US" b="1" dirty="0" err="1" smtClean="0"/>
              <a:t>magtige</a:t>
            </a:r>
            <a:r>
              <a:rPr lang="en-US" b="1" dirty="0" smtClean="0"/>
              <a:t> </a:t>
            </a:r>
            <a:r>
              <a:rPr lang="en-US" b="1" dirty="0" err="1" smtClean="0"/>
              <a:t>wêreldryke</a:t>
            </a:r>
            <a:r>
              <a:rPr lang="en-US" b="1" dirty="0" smtClean="0"/>
              <a:t> en </a:t>
            </a:r>
            <a:r>
              <a:rPr lang="en-US" b="1" dirty="0" err="1" smtClean="0"/>
              <a:t>regeerders</a:t>
            </a:r>
            <a:r>
              <a:rPr lang="en-US" b="1" dirty="0" smtClean="0"/>
              <a:t> is </a:t>
            </a:r>
            <a:r>
              <a:rPr lang="en-US" b="1" dirty="0" err="1" smtClean="0"/>
              <a:t>maar</a:t>
            </a:r>
            <a:r>
              <a:rPr lang="en-US" b="1" dirty="0" smtClean="0"/>
              <a:t> </a:t>
            </a:r>
            <a:r>
              <a:rPr lang="en-US" b="1" dirty="0" err="1" smtClean="0"/>
              <a:t>gras</a:t>
            </a:r>
            <a:endParaRPr lang="en-Z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4. Die </a:t>
            </a:r>
            <a:r>
              <a:rPr lang="en-US" sz="5400" b="1" dirty="0" err="1" smtClean="0"/>
              <a:t>Roep</a:t>
            </a:r>
            <a:r>
              <a:rPr lang="en-US" sz="5400" b="1" dirty="0" smtClean="0"/>
              <a:t> van Hoop (v8b)</a:t>
            </a:r>
            <a:endParaRPr lang="en-ZA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800" b="1" baseline="30000" dirty="0" smtClean="0">
                <a:latin typeface="Arial" charset="0"/>
              </a:rPr>
              <a:t>	</a:t>
            </a:r>
            <a:r>
              <a:rPr lang="en-GB" sz="6000" b="1" dirty="0" smtClean="0">
                <a:latin typeface="Arial" charset="0"/>
              </a:rPr>
              <a:t>Gras </a:t>
            </a:r>
            <a:r>
              <a:rPr lang="en-GB" sz="6000" b="1" dirty="0" err="1" smtClean="0">
                <a:latin typeface="Arial" charset="0"/>
              </a:rPr>
              <a:t>verdor</a:t>
            </a:r>
            <a:r>
              <a:rPr lang="en-GB" sz="6000" b="1" dirty="0" smtClean="0">
                <a:latin typeface="Arial" charset="0"/>
              </a:rPr>
              <a:t> en </a:t>
            </a:r>
            <a:r>
              <a:rPr lang="en-GB" sz="6000" b="1" dirty="0" err="1" smtClean="0">
                <a:latin typeface="Arial" charset="0"/>
              </a:rPr>
              <a:t>blomme</a:t>
            </a:r>
            <a:r>
              <a:rPr lang="en-GB" sz="6000" b="1" dirty="0" smtClean="0">
                <a:latin typeface="Arial" charset="0"/>
              </a:rPr>
              <a:t> </a:t>
            </a:r>
            <a:r>
              <a:rPr lang="en-GB" sz="6000" b="1" dirty="0" err="1" smtClean="0">
                <a:latin typeface="Arial" charset="0"/>
              </a:rPr>
              <a:t>verwelk</a:t>
            </a:r>
            <a:r>
              <a:rPr lang="en-GB" sz="6000" b="1" dirty="0" smtClean="0">
                <a:latin typeface="Arial" charset="0"/>
              </a:rPr>
              <a:t>, </a:t>
            </a:r>
            <a:r>
              <a:rPr lang="en-GB" sz="6000" b="1" dirty="0" err="1" smtClean="0">
                <a:solidFill>
                  <a:srgbClr val="C00000"/>
                </a:solidFill>
                <a:latin typeface="Arial" charset="0"/>
              </a:rPr>
              <a:t>maar</a:t>
            </a:r>
            <a:r>
              <a:rPr lang="en-GB" sz="6000" b="1" dirty="0" smtClean="0">
                <a:solidFill>
                  <a:srgbClr val="C00000"/>
                </a:solidFill>
                <a:latin typeface="Arial" charset="0"/>
              </a:rPr>
              <a:t> die </a:t>
            </a:r>
            <a:r>
              <a:rPr lang="en-GB" sz="6000" b="1" dirty="0" err="1" smtClean="0">
                <a:solidFill>
                  <a:srgbClr val="C00000"/>
                </a:solidFill>
                <a:latin typeface="Arial" charset="0"/>
              </a:rPr>
              <a:t>woord</a:t>
            </a:r>
            <a:r>
              <a:rPr lang="en-GB" sz="6000" b="1" dirty="0" smtClean="0">
                <a:solidFill>
                  <a:srgbClr val="C00000"/>
                </a:solidFill>
                <a:latin typeface="Arial" charset="0"/>
              </a:rPr>
              <a:t> van </a:t>
            </a:r>
            <a:r>
              <a:rPr lang="en-GB" sz="6000" b="1" dirty="0" err="1" smtClean="0">
                <a:solidFill>
                  <a:srgbClr val="C00000"/>
                </a:solidFill>
                <a:latin typeface="Arial" charset="0"/>
              </a:rPr>
              <a:t>ons</a:t>
            </a:r>
            <a:r>
              <a:rPr lang="en-GB" sz="6000" b="1" dirty="0" smtClean="0">
                <a:solidFill>
                  <a:srgbClr val="C00000"/>
                </a:solidFill>
                <a:latin typeface="Arial" charset="0"/>
              </a:rPr>
              <a:t> God </a:t>
            </a:r>
            <a:r>
              <a:rPr lang="en-GB" sz="6000" b="1" dirty="0" err="1" smtClean="0">
                <a:solidFill>
                  <a:srgbClr val="C00000"/>
                </a:solidFill>
                <a:latin typeface="Arial" charset="0"/>
              </a:rPr>
              <a:t>bly</a:t>
            </a:r>
            <a:r>
              <a:rPr lang="en-GB" sz="6000" b="1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GB" sz="6000" b="1" dirty="0" err="1" smtClean="0">
                <a:solidFill>
                  <a:srgbClr val="C00000"/>
                </a:solidFill>
                <a:latin typeface="Arial" charset="0"/>
              </a:rPr>
              <a:t>vir</a:t>
            </a:r>
            <a:r>
              <a:rPr lang="en-GB" sz="6000" b="1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GB" sz="6000" b="1" dirty="0" err="1" smtClean="0">
                <a:solidFill>
                  <a:srgbClr val="C00000"/>
                </a:solidFill>
                <a:latin typeface="Arial" charset="0"/>
              </a:rPr>
              <a:t>ewig</a:t>
            </a:r>
            <a:r>
              <a:rPr lang="en-GB" sz="6000" b="1" dirty="0" smtClean="0">
                <a:latin typeface="Arial" charset="0"/>
              </a:rPr>
              <a:t>. </a:t>
            </a:r>
          </a:p>
          <a:p>
            <a:endParaRPr lang="en-ZA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361</Words>
  <Application>Microsoft Office PowerPoint</Application>
  <PresentationFormat>On-screen Show (4:3)</PresentationFormat>
  <Paragraphs>58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DIE UITKOMS IS HIER,DIE UITKOMS IS HIER!</vt:lpstr>
      <vt:lpstr>Teksvers: Jes 40:1</vt:lpstr>
      <vt:lpstr>1.Die groot nood en die aankondiging vd Goeie tyding(vv1,2)</vt:lpstr>
      <vt:lpstr>1a Die Goeie NUUS</vt:lpstr>
      <vt:lpstr>2.Maak vir die Here `n pad in die WOESTYN(vv3-5)</vt:lpstr>
      <vt:lpstr>2a Hoe die weg gebaan is</vt:lpstr>
      <vt:lpstr>3. Die hartseer roep (vv6-8a)</vt:lpstr>
      <vt:lpstr>3a Die Eerste Struikelblok word oorkom</vt:lpstr>
      <vt:lpstr>4. Die Roep van Hoop (v8b)</vt:lpstr>
      <vt:lpstr>4a God se WOORD is skeppingsmagtig</vt:lpstr>
      <vt:lpstr>5.Die Goeie Tyding (vv9-11)</vt:lpstr>
      <vt:lpstr>Slide 12</vt:lpstr>
      <vt:lpstr>5b Die tweede struikelblok word oorkom</vt:lpstr>
      <vt:lpstr>6.1 Die Boodskap vir Gister</vt:lpstr>
      <vt:lpstr>6.2 Die Boodskap vir vandag</vt:lpstr>
      <vt:lpstr>Die Uitkoms is hier</vt:lpstr>
      <vt:lpstr>6.3 Die Boodskap vir more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UITKOMS IS HIER,DIE UITKOMS IS HIER!</dc:title>
  <dc:creator>user</dc:creator>
  <cp:lastModifiedBy>user</cp:lastModifiedBy>
  <cp:revision>27</cp:revision>
  <dcterms:created xsi:type="dcterms:W3CDTF">2015-12-18T18:36:02Z</dcterms:created>
  <dcterms:modified xsi:type="dcterms:W3CDTF">2015-12-19T20:26:21Z</dcterms:modified>
</cp:coreProperties>
</file>