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170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58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58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99ED4-98B1-4103-8863-BB34B2D1971F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59580"/>
            <a:ext cx="2971800" cy="455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59580"/>
            <a:ext cx="2971800" cy="455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EB693-7E1D-4026-96F3-6F1DF800F667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894EC-94B2-4592-9BDA-75DC925392BB}" type="datetimeFigureOut">
              <a:rPr lang="en-ZA" smtClean="0"/>
              <a:t>2016/01/01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8E5F1-8A3E-461E-92CD-974E7492E57E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>
            <a:noAutofit/>
          </a:bodyPr>
          <a:lstStyle/>
          <a:p>
            <a:r>
              <a:rPr lang="en-US" sz="8800" b="1" dirty="0" err="1" smtClean="0">
                <a:solidFill>
                  <a:srgbClr val="C00000"/>
                </a:solidFill>
              </a:rPr>
              <a:t>Getuies</a:t>
            </a:r>
            <a:r>
              <a:rPr lang="en-US" sz="8800" b="1" dirty="0" smtClean="0">
                <a:solidFill>
                  <a:srgbClr val="C00000"/>
                </a:solidFill>
              </a:rPr>
              <a:t> </a:t>
            </a:r>
            <a:r>
              <a:rPr lang="en-US" sz="8800" b="1" dirty="0" err="1" smtClean="0">
                <a:solidFill>
                  <a:srgbClr val="C00000"/>
                </a:solidFill>
              </a:rPr>
              <a:t>vir</a:t>
            </a:r>
            <a:r>
              <a:rPr lang="en-US" sz="8800" b="1" dirty="0" smtClean="0">
                <a:solidFill>
                  <a:srgbClr val="C00000"/>
                </a:solidFill>
              </a:rPr>
              <a:t> God </a:t>
            </a:r>
            <a:r>
              <a:rPr lang="en-US" sz="8800" b="1" dirty="0" err="1" smtClean="0">
                <a:solidFill>
                  <a:srgbClr val="C00000"/>
                </a:solidFill>
              </a:rPr>
              <a:t>deur</a:t>
            </a:r>
            <a:r>
              <a:rPr lang="en-US" sz="8800" b="1" dirty="0" smtClean="0">
                <a:solidFill>
                  <a:srgbClr val="C00000"/>
                </a:solidFill>
              </a:rPr>
              <a:t> </a:t>
            </a:r>
            <a:r>
              <a:rPr lang="en-US" sz="8800" b="1" dirty="0" err="1" smtClean="0">
                <a:solidFill>
                  <a:srgbClr val="C00000"/>
                </a:solidFill>
              </a:rPr>
              <a:t>dik</a:t>
            </a:r>
            <a:r>
              <a:rPr lang="en-US" sz="8800" b="1" dirty="0" smtClean="0">
                <a:solidFill>
                  <a:srgbClr val="C00000"/>
                </a:solidFill>
              </a:rPr>
              <a:t> en dun</a:t>
            </a:r>
            <a:endParaRPr lang="en-ZA" sz="88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b="1" dirty="0" err="1" smtClean="0">
                <a:solidFill>
                  <a:srgbClr val="C00000"/>
                </a:solidFill>
              </a:rPr>
              <a:t>Jesaja</a:t>
            </a:r>
            <a:r>
              <a:rPr lang="en-US" sz="7200" b="1" dirty="0" smtClean="0">
                <a:solidFill>
                  <a:srgbClr val="C00000"/>
                </a:solidFill>
              </a:rPr>
              <a:t> 43:1-13</a:t>
            </a:r>
            <a:endParaRPr lang="en-ZA" sz="7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baseline="30000" dirty="0" smtClean="0">
                <a:latin typeface="Arial" charset="0"/>
              </a:rPr>
              <a:t>12.	</a:t>
            </a:r>
            <a:r>
              <a:rPr lang="en-GB" b="1" dirty="0" err="1" smtClean="0">
                <a:latin typeface="Arial" charset="0"/>
              </a:rPr>
              <a:t>Ék</a:t>
            </a:r>
            <a:r>
              <a:rPr lang="en-GB" b="1" dirty="0" smtClean="0">
                <a:latin typeface="Arial" charset="0"/>
              </a:rPr>
              <a:t> het die </a:t>
            </a:r>
            <a:r>
              <a:rPr lang="en-GB" b="1" dirty="0" err="1" smtClean="0">
                <a:latin typeface="Arial" charset="0"/>
              </a:rPr>
              <a:t>redding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aangekondig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Ék</a:t>
            </a:r>
            <a:r>
              <a:rPr lang="en-GB" b="1" dirty="0" smtClean="0">
                <a:latin typeface="Arial" charset="0"/>
              </a:rPr>
              <a:t> het </a:t>
            </a:r>
            <a:r>
              <a:rPr lang="en-GB" b="1" dirty="0" err="1" smtClean="0">
                <a:latin typeface="Arial" charset="0"/>
              </a:rPr>
              <a:t>gered</a:t>
            </a:r>
            <a:r>
              <a:rPr lang="en-GB" b="1" dirty="0" smtClean="0">
                <a:latin typeface="Arial" charset="0"/>
              </a:rPr>
              <a:t> en </a:t>
            </a:r>
            <a:r>
              <a:rPr lang="en-GB" b="1" dirty="0" err="1" smtClean="0">
                <a:latin typeface="Arial" charset="0"/>
              </a:rPr>
              <a:t>dit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laat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verkondig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 'n </a:t>
            </a:r>
            <a:r>
              <a:rPr lang="en-GB" b="1" dirty="0" err="1" smtClean="0">
                <a:latin typeface="Arial" charset="0"/>
              </a:rPr>
              <a:t>ander</a:t>
            </a:r>
            <a:r>
              <a:rPr lang="en-GB" b="1" dirty="0" smtClean="0">
                <a:latin typeface="Arial" charset="0"/>
              </a:rPr>
              <a:t> god </a:t>
            </a:r>
            <a:r>
              <a:rPr lang="en-GB" b="1" dirty="0" err="1" smtClean="0">
                <a:latin typeface="Arial" charset="0"/>
              </a:rPr>
              <a:t>onder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.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Julle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is my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getuies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sê</a:t>
            </a:r>
            <a:r>
              <a:rPr lang="en-GB" b="1" dirty="0" smtClean="0">
                <a:latin typeface="Arial" charset="0"/>
              </a:rPr>
              <a:t> die Here, en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is God. </a:t>
            </a:r>
          </a:p>
          <a:p>
            <a:r>
              <a:rPr lang="en-GB" b="1" baseline="30000" dirty="0" smtClean="0">
                <a:latin typeface="Arial" charset="0"/>
              </a:rPr>
              <a:t>13.	</a:t>
            </a:r>
            <a:r>
              <a:rPr lang="en-GB" b="1" dirty="0" err="1" smtClean="0">
                <a:latin typeface="Arial" charset="0"/>
              </a:rPr>
              <a:t>Ook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hierin</a:t>
            </a:r>
            <a:r>
              <a:rPr lang="en-GB" b="1" dirty="0" smtClean="0">
                <a:latin typeface="Arial" charset="0"/>
              </a:rPr>
              <a:t> is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nog</a:t>
            </a:r>
            <a:r>
              <a:rPr lang="en-GB" b="1" dirty="0" smtClean="0">
                <a:latin typeface="Arial" charset="0"/>
              </a:rPr>
              <a:t> God. </a:t>
            </a:r>
            <a:r>
              <a:rPr lang="en-GB" b="1" dirty="0" err="1" smtClean="0">
                <a:latin typeface="Arial" charset="0"/>
              </a:rPr>
              <a:t>Uit</a:t>
            </a:r>
            <a:r>
              <a:rPr lang="en-GB" b="1" dirty="0" smtClean="0">
                <a:latin typeface="Arial" charset="0"/>
              </a:rPr>
              <a:t> my </a:t>
            </a:r>
            <a:r>
              <a:rPr lang="en-GB" b="1" dirty="0" err="1" smtClean="0">
                <a:latin typeface="Arial" charset="0"/>
              </a:rPr>
              <a:t>mag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kan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niemand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gered</a:t>
            </a:r>
            <a:r>
              <a:rPr lang="en-GB" b="1" dirty="0" smtClean="0">
                <a:latin typeface="Arial" charset="0"/>
              </a:rPr>
              <a:t> word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.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doen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kan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niemand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ongedaan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maak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. </a:t>
            </a:r>
          </a:p>
          <a:p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7. ONS ANTWOORD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en-US" dirty="0" smtClean="0"/>
          </a:p>
          <a:p>
            <a:pPr algn="ctr">
              <a:buNone/>
            </a:pPr>
            <a:r>
              <a:rPr lang="en-US" sz="23900" b="1" dirty="0" smtClean="0">
                <a:solidFill>
                  <a:srgbClr val="C00000"/>
                </a:solidFill>
              </a:rPr>
              <a:t>?</a:t>
            </a:r>
            <a:endParaRPr lang="en-ZA" sz="239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err="1" smtClean="0"/>
              <a:t>Teksvers</a:t>
            </a:r>
            <a:r>
              <a:rPr lang="en-US" sz="6600" b="1" dirty="0" smtClean="0"/>
              <a:t> JESAJA 43:12</a:t>
            </a:r>
            <a:endParaRPr lang="en-Z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6600" b="1" dirty="0" err="1" smtClean="0">
                <a:solidFill>
                  <a:schemeClr val="tx2"/>
                </a:solidFill>
                <a:latin typeface="Arial" charset="0"/>
              </a:rPr>
              <a:t>Julle</a:t>
            </a:r>
            <a:r>
              <a:rPr lang="en-GB" sz="6600" b="1" dirty="0" smtClean="0">
                <a:solidFill>
                  <a:schemeClr val="tx2"/>
                </a:solidFill>
                <a:latin typeface="Arial" charset="0"/>
              </a:rPr>
              <a:t> is my </a:t>
            </a:r>
            <a:r>
              <a:rPr lang="en-GB" sz="6600" b="1" dirty="0" err="1" smtClean="0">
                <a:solidFill>
                  <a:schemeClr val="tx2"/>
                </a:solidFill>
                <a:latin typeface="Arial" charset="0"/>
              </a:rPr>
              <a:t>getuies</a:t>
            </a:r>
            <a:r>
              <a:rPr lang="en-GB" sz="6600" b="1" dirty="0" smtClean="0">
                <a:solidFill>
                  <a:schemeClr val="tx2"/>
                </a:solidFill>
                <a:latin typeface="Arial" charset="0"/>
              </a:rPr>
              <a:t>, </a:t>
            </a:r>
            <a:r>
              <a:rPr lang="en-GB" sz="6600" b="1" dirty="0" err="1" smtClean="0">
                <a:solidFill>
                  <a:schemeClr val="tx2"/>
                </a:solidFill>
                <a:latin typeface="Arial" charset="0"/>
              </a:rPr>
              <a:t>sê</a:t>
            </a:r>
            <a:r>
              <a:rPr lang="en-GB" sz="6600" b="1" dirty="0" smtClean="0">
                <a:solidFill>
                  <a:schemeClr val="tx2"/>
                </a:solidFill>
                <a:latin typeface="Arial" charset="0"/>
              </a:rPr>
              <a:t> die Here, en </a:t>
            </a:r>
            <a:r>
              <a:rPr lang="en-GB" sz="6600" b="1" dirty="0" err="1" smtClean="0">
                <a:solidFill>
                  <a:schemeClr val="tx2"/>
                </a:solidFill>
                <a:latin typeface="Arial" charset="0"/>
              </a:rPr>
              <a:t>Ek</a:t>
            </a:r>
            <a:r>
              <a:rPr lang="en-GB" sz="6600" b="1" dirty="0" smtClean="0">
                <a:solidFill>
                  <a:schemeClr val="tx2"/>
                </a:solidFill>
                <a:latin typeface="Arial" charset="0"/>
              </a:rPr>
              <a:t> is God.</a:t>
            </a:r>
            <a:endParaRPr lang="en-ZA" sz="6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1.Getuies </a:t>
            </a:r>
            <a:r>
              <a:rPr lang="en-US" b="1" dirty="0" err="1" smtClean="0"/>
              <a:t>gemaak</a:t>
            </a:r>
            <a:r>
              <a:rPr lang="en-US" b="1" dirty="0" smtClean="0"/>
              <a:t> </a:t>
            </a:r>
            <a:r>
              <a:rPr lang="en-US" b="1" dirty="0" err="1" smtClean="0"/>
              <a:t>deur</a:t>
            </a:r>
            <a:r>
              <a:rPr lang="en-US" b="1" dirty="0" smtClean="0"/>
              <a:t> God se </a:t>
            </a:r>
            <a:r>
              <a:rPr lang="en-US" b="1" dirty="0" err="1" smtClean="0"/>
              <a:t>Roeping</a:t>
            </a:r>
            <a:r>
              <a:rPr lang="en-US" b="1" dirty="0" smtClean="0"/>
              <a:t>(v1)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7350" indent="-387350" algn="just" defTabSz="379413"/>
            <a:r>
              <a:rPr lang="en-GB" sz="4000" b="1" baseline="30000" dirty="0" smtClean="0">
                <a:latin typeface="Arial" charset="0"/>
              </a:rPr>
              <a:t>1.	</a:t>
            </a:r>
            <a:r>
              <a:rPr lang="en-GB" sz="4000" b="1" dirty="0" err="1" smtClean="0">
                <a:latin typeface="Arial" charset="0"/>
              </a:rPr>
              <a:t>Luister</a:t>
            </a:r>
            <a:r>
              <a:rPr lang="en-GB" sz="4000" b="1" dirty="0" smtClean="0">
                <a:latin typeface="Arial" charset="0"/>
              </a:rPr>
              <a:t>, so </a:t>
            </a:r>
            <a:r>
              <a:rPr lang="en-GB" sz="4000" b="1" dirty="0" err="1" smtClean="0">
                <a:latin typeface="Arial" charset="0"/>
              </a:rPr>
              <a:t>sê</a:t>
            </a:r>
            <a:r>
              <a:rPr lang="en-GB" sz="4000" b="1" dirty="0" smtClean="0">
                <a:latin typeface="Arial" charset="0"/>
              </a:rPr>
              <a:t> die Here </a:t>
            </a:r>
            <a:r>
              <a:rPr lang="en-GB" sz="4000" b="1" dirty="0" err="1" smtClean="0">
                <a:latin typeface="Arial" charset="0"/>
              </a:rPr>
              <a:t>wat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jou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geskep</a:t>
            </a:r>
            <a:r>
              <a:rPr lang="en-GB" sz="4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n-GB" sz="4000" b="1" dirty="0" smtClean="0">
                <a:latin typeface="Arial" charset="0"/>
              </a:rPr>
              <a:t>het, </a:t>
            </a:r>
            <a:r>
              <a:rPr lang="en-GB" sz="4000" b="1" dirty="0" err="1" smtClean="0">
                <a:latin typeface="Arial" charset="0"/>
              </a:rPr>
              <a:t>Jakob</a:t>
            </a:r>
            <a:r>
              <a:rPr lang="en-GB" sz="4000" b="1" dirty="0" smtClean="0">
                <a:latin typeface="Arial" charset="0"/>
              </a:rPr>
              <a:t>, </a:t>
            </a:r>
            <a:r>
              <a:rPr lang="en-GB" sz="4000" b="1" dirty="0" err="1" smtClean="0">
                <a:latin typeface="Arial" charset="0"/>
              </a:rPr>
              <a:t>wat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jou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gevorm</a:t>
            </a:r>
            <a:r>
              <a:rPr lang="en-GB" sz="4000" b="1" dirty="0" smtClean="0">
                <a:latin typeface="Arial" charset="0"/>
              </a:rPr>
              <a:t> het, Israel: </a:t>
            </a:r>
            <a:r>
              <a:rPr lang="en-GB" sz="4000" b="1" dirty="0" err="1" smtClean="0">
                <a:latin typeface="Arial" charset="0"/>
              </a:rPr>
              <a:t>Moenie</a:t>
            </a:r>
            <a:r>
              <a:rPr lang="en-GB" sz="4000" b="1" dirty="0" smtClean="0">
                <a:latin typeface="Arial" charset="0"/>
              </a:rPr>
              <a:t> bang </a:t>
            </a:r>
            <a:r>
              <a:rPr lang="en-GB" sz="4000" b="1" dirty="0" err="1" smtClean="0">
                <a:latin typeface="Arial" charset="0"/>
              </a:rPr>
              <a:t>wees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nie</a:t>
            </a:r>
            <a:r>
              <a:rPr lang="en-GB" sz="4000" b="1" dirty="0" smtClean="0">
                <a:latin typeface="Arial" charset="0"/>
              </a:rPr>
              <a:t>, </a:t>
            </a:r>
            <a:r>
              <a:rPr lang="en-GB" sz="4000" b="1" dirty="0" err="1" smtClean="0">
                <a:latin typeface="Arial" charset="0"/>
              </a:rPr>
              <a:t>Ek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verlos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jou</a:t>
            </a:r>
            <a:r>
              <a:rPr lang="en-GB" sz="4000" b="1" dirty="0" smtClean="0">
                <a:latin typeface="Arial" charset="0"/>
              </a:rPr>
              <a:t>, </a:t>
            </a:r>
            <a:r>
              <a:rPr lang="en-GB" sz="4000" b="1" dirty="0" err="1" smtClean="0">
                <a:latin typeface="Arial" charset="0"/>
              </a:rPr>
              <a:t>Ek</a:t>
            </a:r>
            <a:r>
              <a:rPr lang="en-GB" sz="4000" b="1" dirty="0" smtClean="0">
                <a:latin typeface="Arial" charset="0"/>
              </a:rPr>
              <a:t> het </a:t>
            </a:r>
            <a:r>
              <a:rPr lang="en-GB" sz="4000" b="1" dirty="0" err="1" smtClean="0">
                <a:latin typeface="Arial" charset="0"/>
              </a:rPr>
              <a:t>jou</a:t>
            </a:r>
            <a:r>
              <a:rPr lang="en-GB" sz="4000" b="1" dirty="0" smtClean="0">
                <a:latin typeface="Arial" charset="0"/>
              </a:rPr>
              <a:t> op </a:t>
            </a:r>
            <a:r>
              <a:rPr lang="en-GB" sz="4000" b="1" dirty="0" err="1" smtClean="0">
                <a:latin typeface="Arial" charset="0"/>
              </a:rPr>
              <a:t>jou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latin typeface="Arial" charset="0"/>
              </a:rPr>
              <a:t>naam</a:t>
            </a:r>
            <a:r>
              <a:rPr lang="en-GB" sz="4000" b="1" dirty="0" smtClean="0">
                <a:latin typeface="Arial" charset="0"/>
              </a:rPr>
              <a:t> </a:t>
            </a:r>
            <a:r>
              <a:rPr lang="en-GB" sz="4000" b="1" dirty="0" err="1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geroep</a:t>
            </a:r>
            <a:r>
              <a:rPr lang="en-GB" sz="4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, </a:t>
            </a:r>
            <a:r>
              <a:rPr lang="en-GB" sz="4000" b="1" dirty="0" err="1" smtClean="0">
                <a:latin typeface="Arial" charset="0"/>
              </a:rPr>
              <a:t>jy</a:t>
            </a:r>
            <a:r>
              <a:rPr lang="en-GB" sz="4000" b="1" dirty="0" smtClean="0">
                <a:latin typeface="Arial" charset="0"/>
              </a:rPr>
              <a:t> is </a:t>
            </a:r>
            <a:r>
              <a:rPr lang="en-GB" sz="4000" b="1" dirty="0" err="1" smtClean="0">
                <a:latin typeface="Arial" charset="0"/>
              </a:rPr>
              <a:t>Myne</a:t>
            </a:r>
            <a:r>
              <a:rPr lang="en-GB" dirty="0" smtClean="0">
                <a:latin typeface="Arial" charset="0"/>
              </a:rPr>
              <a:t>. </a:t>
            </a:r>
            <a:endParaRPr lang="en-GB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en-US" b="1" dirty="0" err="1" smtClean="0"/>
              <a:t>Onbevreesd</a:t>
            </a:r>
            <a:r>
              <a:rPr lang="en-US" b="1" dirty="0" smtClean="0"/>
              <a:t> </a:t>
            </a:r>
            <a:r>
              <a:rPr lang="en-US" b="1" dirty="0" err="1" smtClean="0"/>
              <a:t>deur</a:t>
            </a:r>
            <a:r>
              <a:rPr lang="en-US" b="1" dirty="0" smtClean="0"/>
              <a:t> Water en </a:t>
            </a:r>
            <a:r>
              <a:rPr lang="en-US" b="1" dirty="0" err="1" smtClean="0"/>
              <a:t>Vuur,want</a:t>
            </a:r>
            <a:r>
              <a:rPr lang="en-US" b="1" dirty="0" smtClean="0"/>
              <a:t> God is met my (vv2,3)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2.	</a:t>
            </a:r>
            <a:r>
              <a:rPr lang="en-GB" b="1" dirty="0" smtClean="0">
                <a:latin typeface="Arial" charset="0"/>
              </a:rPr>
              <a:t>As </a:t>
            </a:r>
            <a:r>
              <a:rPr lang="en-GB" b="1" dirty="0" err="1" smtClean="0">
                <a:latin typeface="Arial" charset="0"/>
              </a:rPr>
              <a:t>jy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deur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smtClean="0">
                <a:solidFill>
                  <a:schemeClr val="accent2"/>
                </a:solidFill>
                <a:latin typeface="Arial" charset="0"/>
              </a:rPr>
              <a:t>water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gaan</a:t>
            </a:r>
            <a:r>
              <a:rPr lang="en-GB" b="1" dirty="0" smtClean="0">
                <a:latin typeface="Arial" charset="0"/>
              </a:rPr>
              <a:t>, is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by </a:t>
            </a:r>
            <a:r>
              <a:rPr lang="en-GB" b="1" dirty="0" err="1" smtClean="0">
                <a:latin typeface="Arial" charset="0"/>
              </a:rPr>
              <a:t>jou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deur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riviere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hulle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sal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jou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wegspoel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; as </a:t>
            </a:r>
            <a:r>
              <a:rPr lang="en-GB" b="1" dirty="0" err="1" smtClean="0">
                <a:latin typeface="Arial" charset="0"/>
              </a:rPr>
              <a:t>jy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deur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vuur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gaan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sal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dit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jou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skroei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, die </a:t>
            </a:r>
            <a:r>
              <a:rPr lang="en-GB" b="1" dirty="0" err="1" smtClean="0">
                <a:latin typeface="Arial" charset="0"/>
              </a:rPr>
              <a:t>vlamme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sal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jou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 brand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,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3.	</a:t>
            </a:r>
            <a:r>
              <a:rPr lang="en-GB" b="1" dirty="0" smtClean="0">
                <a:latin typeface="Arial" charset="0"/>
              </a:rPr>
              <a:t>want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is die Here </a:t>
            </a:r>
            <a:r>
              <a:rPr lang="en-GB" b="1" dirty="0" err="1" smtClean="0">
                <a:latin typeface="Arial" charset="0"/>
              </a:rPr>
              <a:t>jou</a:t>
            </a:r>
            <a:r>
              <a:rPr lang="en-GB" b="1" dirty="0" smtClean="0">
                <a:latin typeface="Arial" charset="0"/>
              </a:rPr>
              <a:t> God, die </a:t>
            </a:r>
            <a:r>
              <a:rPr lang="en-GB" b="1" dirty="0" err="1" smtClean="0">
                <a:latin typeface="Arial" charset="0"/>
              </a:rPr>
              <a:t>Heilige</a:t>
            </a:r>
            <a:r>
              <a:rPr lang="en-GB" b="1" dirty="0" smtClean="0">
                <a:latin typeface="Arial" charset="0"/>
              </a:rPr>
              <a:t> van Israel, </a:t>
            </a:r>
            <a:r>
              <a:rPr lang="en-GB" b="1" dirty="0" err="1" smtClean="0">
                <a:latin typeface="Arial" charset="0"/>
              </a:rPr>
              <a:t>jou</a:t>
            </a:r>
            <a:r>
              <a:rPr lang="en-GB" b="1" dirty="0" smtClean="0">
                <a:latin typeface="Arial" charset="0"/>
              </a:rPr>
              <a:t> Redder.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gee </a:t>
            </a:r>
            <a:r>
              <a:rPr lang="en-GB" b="1" dirty="0" err="1" smtClean="0">
                <a:latin typeface="Arial" charset="0"/>
              </a:rPr>
              <a:t>Egipte</a:t>
            </a:r>
            <a:r>
              <a:rPr lang="en-GB" b="1" dirty="0" smtClean="0">
                <a:latin typeface="Arial" charset="0"/>
              </a:rPr>
              <a:t> as </a:t>
            </a:r>
            <a:r>
              <a:rPr lang="en-GB" b="1" dirty="0" err="1" smtClean="0">
                <a:latin typeface="Arial" charset="0"/>
              </a:rPr>
              <a:t>losprys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vir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jou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Kus</a:t>
            </a:r>
            <a:r>
              <a:rPr lang="en-GB" b="1" dirty="0" smtClean="0">
                <a:latin typeface="Arial" charset="0"/>
              </a:rPr>
              <a:t> en </a:t>
            </a:r>
            <a:r>
              <a:rPr lang="en-GB" b="1" dirty="0" err="1" smtClean="0">
                <a:latin typeface="Arial" charset="0"/>
              </a:rPr>
              <a:t>Seba</a:t>
            </a:r>
            <a:r>
              <a:rPr lang="en-GB" b="1" dirty="0" smtClean="0">
                <a:latin typeface="Arial" charset="0"/>
              </a:rPr>
              <a:t> in </a:t>
            </a:r>
            <a:r>
              <a:rPr lang="en-GB" b="1" dirty="0" err="1" smtClean="0">
                <a:latin typeface="Arial" charset="0"/>
              </a:rPr>
              <a:t>jou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plek</a:t>
            </a:r>
            <a:r>
              <a:rPr lang="en-GB" b="1" dirty="0" smtClean="0">
                <a:latin typeface="Arial" charset="0"/>
              </a:rPr>
              <a:t>. </a:t>
            </a:r>
            <a:endParaRPr lang="en-GB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3.Ons is </a:t>
            </a:r>
            <a:r>
              <a:rPr lang="en-US" b="1" dirty="0" err="1" smtClean="0"/>
              <a:t>kosbaar</a:t>
            </a:r>
            <a:r>
              <a:rPr lang="en-US" b="1" dirty="0" smtClean="0"/>
              <a:t> </a:t>
            </a:r>
            <a:r>
              <a:rPr lang="en-US" b="1" dirty="0" err="1" smtClean="0"/>
              <a:t>vir</a:t>
            </a:r>
            <a:r>
              <a:rPr lang="en-US" b="1" dirty="0" smtClean="0"/>
              <a:t> die Here(v 4)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7350" indent="-387350" algn="just" defTabSz="379413"/>
            <a:r>
              <a:rPr lang="en-GB" sz="4400" b="1" baseline="30000" dirty="0" smtClean="0">
                <a:latin typeface="Arial" charset="0"/>
              </a:rPr>
              <a:t>4.	</a:t>
            </a:r>
            <a:r>
              <a:rPr lang="en-GB" sz="4400" b="1" dirty="0" err="1" smtClean="0">
                <a:latin typeface="Arial" charset="0"/>
              </a:rPr>
              <a:t>Omdat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jy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vir</a:t>
            </a:r>
            <a:r>
              <a:rPr lang="en-GB" sz="4400" b="1" dirty="0" smtClean="0">
                <a:latin typeface="Arial" charset="0"/>
              </a:rPr>
              <a:t> My </a:t>
            </a:r>
            <a:r>
              <a:rPr lang="en-GB" sz="4400" b="1" dirty="0" err="1" smtClean="0">
                <a:solidFill>
                  <a:srgbClr val="C00000"/>
                </a:solidFill>
                <a:latin typeface="Arial" charset="0"/>
              </a:rPr>
              <a:t>kosbaar</a:t>
            </a:r>
            <a:r>
              <a:rPr lang="en-GB" sz="4400" b="1" dirty="0" smtClean="0">
                <a:latin typeface="Arial" charset="0"/>
              </a:rPr>
              <a:t> is, </a:t>
            </a:r>
            <a:r>
              <a:rPr lang="en-GB" sz="4400" b="1" dirty="0" err="1" smtClean="0">
                <a:latin typeface="Arial" charset="0"/>
              </a:rPr>
              <a:t>omdat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Ek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jou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hoog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ag</a:t>
            </a:r>
            <a:r>
              <a:rPr lang="en-GB" sz="4400" b="1" dirty="0" smtClean="0">
                <a:latin typeface="Arial" charset="0"/>
              </a:rPr>
              <a:t> en </a:t>
            </a:r>
            <a:r>
              <a:rPr lang="en-GB" sz="4400" b="1" dirty="0" err="1" smtClean="0">
                <a:latin typeface="Arial" charset="0"/>
              </a:rPr>
              <a:t>jou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liefhet</a:t>
            </a:r>
            <a:r>
              <a:rPr lang="en-GB" sz="4400" b="1" dirty="0" smtClean="0">
                <a:latin typeface="Arial" charset="0"/>
              </a:rPr>
              <a:t>, gee </a:t>
            </a:r>
            <a:r>
              <a:rPr lang="en-GB" sz="4400" b="1" dirty="0" err="1" smtClean="0">
                <a:latin typeface="Arial" charset="0"/>
              </a:rPr>
              <a:t>Ek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mense</a:t>
            </a:r>
            <a:r>
              <a:rPr lang="en-GB" sz="4400" b="1" dirty="0" smtClean="0">
                <a:latin typeface="Arial" charset="0"/>
              </a:rPr>
              <a:t> in </a:t>
            </a:r>
            <a:r>
              <a:rPr lang="en-GB" sz="4400" b="1" dirty="0" err="1" smtClean="0">
                <a:latin typeface="Arial" charset="0"/>
              </a:rPr>
              <a:t>jou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plek</a:t>
            </a:r>
            <a:r>
              <a:rPr lang="en-GB" sz="4400" b="1" dirty="0" smtClean="0">
                <a:latin typeface="Arial" charset="0"/>
              </a:rPr>
              <a:t>, </a:t>
            </a:r>
            <a:r>
              <a:rPr lang="en-GB" sz="4400" b="1" dirty="0" err="1" smtClean="0">
                <a:latin typeface="Arial" charset="0"/>
              </a:rPr>
              <a:t>volke</a:t>
            </a:r>
            <a:r>
              <a:rPr lang="en-GB" sz="4400" b="1" dirty="0" smtClean="0">
                <a:latin typeface="Arial" charset="0"/>
              </a:rPr>
              <a:t> in </a:t>
            </a:r>
            <a:r>
              <a:rPr lang="en-GB" sz="4400" b="1" dirty="0" err="1" smtClean="0">
                <a:latin typeface="Arial" charset="0"/>
              </a:rPr>
              <a:t>ruil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vir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jou</a:t>
            </a:r>
            <a:r>
              <a:rPr lang="en-GB" sz="4400" b="1" dirty="0" smtClean="0">
                <a:latin typeface="Arial" charset="0"/>
              </a:rPr>
              <a:t> </a:t>
            </a:r>
            <a:r>
              <a:rPr lang="en-GB" sz="4400" b="1" dirty="0" err="1" smtClean="0">
                <a:latin typeface="Arial" charset="0"/>
              </a:rPr>
              <a:t>lewe</a:t>
            </a:r>
            <a:r>
              <a:rPr lang="en-GB" sz="4400" b="1" dirty="0" smtClean="0">
                <a:latin typeface="Arial" charset="0"/>
              </a:rPr>
              <a:t>. </a:t>
            </a:r>
            <a:endParaRPr lang="en-GB" sz="44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4.Ook </a:t>
            </a:r>
            <a:r>
              <a:rPr lang="en-US" sz="4800" b="1" dirty="0" err="1" smtClean="0"/>
              <a:t>ons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nageslag</a:t>
            </a:r>
            <a:r>
              <a:rPr lang="en-US" sz="4800" b="1" dirty="0" smtClean="0"/>
              <a:t> van </a:t>
            </a:r>
            <a:r>
              <a:rPr lang="en-US" sz="4800" b="1" dirty="0" err="1" smtClean="0"/>
              <a:t>bloed</a:t>
            </a:r>
            <a:r>
              <a:rPr lang="en-US" sz="4800" b="1" dirty="0" smtClean="0"/>
              <a:t> en </a:t>
            </a:r>
            <a:r>
              <a:rPr lang="en-US" sz="4800" b="1" dirty="0" err="1" smtClean="0"/>
              <a:t>geloof</a:t>
            </a:r>
            <a:r>
              <a:rPr lang="en-US" sz="4800" b="1" dirty="0" smtClean="0"/>
              <a:t> is </a:t>
            </a:r>
            <a:r>
              <a:rPr lang="en-US" sz="4800" b="1" dirty="0" err="1" smtClean="0"/>
              <a:t>kosbaar</a:t>
            </a:r>
            <a:r>
              <a:rPr lang="en-US" sz="4800" b="1" dirty="0" smtClean="0"/>
              <a:t> (vv5-7)</a:t>
            </a:r>
            <a:endParaRPr lang="en-ZA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87350" indent="-387350" algn="just" defTabSz="379413"/>
            <a:r>
              <a:rPr lang="en-GB" sz="3600" b="1" baseline="30000" dirty="0" smtClean="0">
                <a:latin typeface="Arial" charset="0"/>
              </a:rPr>
              <a:t>5.	</a:t>
            </a:r>
            <a:r>
              <a:rPr lang="en-GB" sz="3600" b="1" dirty="0" err="1" smtClean="0">
                <a:latin typeface="Arial" charset="0"/>
              </a:rPr>
              <a:t>Moenie</a:t>
            </a:r>
            <a:r>
              <a:rPr lang="en-GB" sz="3600" b="1" dirty="0" smtClean="0">
                <a:latin typeface="Arial" charset="0"/>
              </a:rPr>
              <a:t> bang </a:t>
            </a:r>
            <a:r>
              <a:rPr lang="en-GB" sz="3600" b="1" dirty="0" err="1" smtClean="0">
                <a:latin typeface="Arial" charset="0"/>
              </a:rPr>
              <a:t>wees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nie</a:t>
            </a:r>
            <a:r>
              <a:rPr lang="en-GB" sz="3600" b="1" dirty="0" smtClean="0">
                <a:latin typeface="Arial" charset="0"/>
              </a:rPr>
              <a:t>,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is by </a:t>
            </a:r>
            <a:r>
              <a:rPr lang="en-GB" sz="3600" b="1" dirty="0" err="1" smtClean="0">
                <a:latin typeface="Arial" charset="0"/>
              </a:rPr>
              <a:t>jou</a:t>
            </a:r>
            <a:r>
              <a:rPr lang="en-GB" sz="3600" b="1" dirty="0" smtClean="0">
                <a:latin typeface="Arial" charset="0"/>
              </a:rPr>
              <a:t>.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bring </a:t>
            </a:r>
            <a:r>
              <a:rPr lang="en-GB" sz="3600" b="1" dirty="0" err="1" smtClean="0">
                <a:latin typeface="Arial" charset="0"/>
              </a:rPr>
              <a:t>jou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kinders</a:t>
            </a:r>
            <a:r>
              <a:rPr lang="en-GB" sz="3600" b="1" dirty="0" smtClean="0">
                <a:latin typeface="Arial" charset="0"/>
              </a:rPr>
              <a:t> van die </a:t>
            </a:r>
            <a:r>
              <a:rPr lang="en-GB" sz="3600" b="1" dirty="0" err="1" smtClean="0">
                <a:latin typeface="Arial" charset="0"/>
              </a:rPr>
              <a:t>ooste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af</a:t>
            </a:r>
            <a:r>
              <a:rPr lang="en-GB" sz="3600" b="1" dirty="0" smtClean="0">
                <a:latin typeface="Arial" charset="0"/>
              </a:rPr>
              <a:t>,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maak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hulle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bymekaar</a:t>
            </a:r>
            <a:r>
              <a:rPr lang="en-GB" sz="3600" b="1" dirty="0" smtClean="0">
                <a:latin typeface="Arial" charset="0"/>
              </a:rPr>
              <a:t> van die </a:t>
            </a:r>
            <a:r>
              <a:rPr lang="en-GB" sz="3600" b="1" dirty="0" err="1" smtClean="0">
                <a:latin typeface="Arial" charset="0"/>
              </a:rPr>
              <a:t>weste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af</a:t>
            </a:r>
            <a:r>
              <a:rPr lang="en-GB" sz="3600" b="1" dirty="0" smtClean="0">
                <a:latin typeface="Arial" charset="0"/>
              </a:rPr>
              <a:t>, </a:t>
            </a:r>
          </a:p>
          <a:p>
            <a:pPr marL="387350" indent="-387350" algn="just" defTabSz="379413"/>
            <a:r>
              <a:rPr lang="en-GB" sz="3600" b="1" baseline="30000" dirty="0" smtClean="0">
                <a:latin typeface="Arial" charset="0"/>
              </a:rPr>
              <a:t>6.	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sê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vir</a:t>
            </a:r>
            <a:r>
              <a:rPr lang="en-GB" sz="3600" b="1" dirty="0" smtClean="0">
                <a:latin typeface="Arial" charset="0"/>
              </a:rPr>
              <a:t> die </a:t>
            </a:r>
            <a:r>
              <a:rPr lang="en-GB" sz="3600" b="1" dirty="0" err="1" smtClean="0">
                <a:latin typeface="Arial" charset="0"/>
              </a:rPr>
              <a:t>noorde</a:t>
            </a:r>
            <a:r>
              <a:rPr lang="en-GB" sz="3600" b="1" dirty="0" smtClean="0">
                <a:latin typeface="Arial" charset="0"/>
              </a:rPr>
              <a:t>: Gee! </a:t>
            </a:r>
            <a:r>
              <a:rPr lang="en-GB" sz="3600" b="1" dirty="0" err="1" smtClean="0">
                <a:latin typeface="Arial" charset="0"/>
              </a:rPr>
              <a:t>vir</a:t>
            </a:r>
            <a:r>
              <a:rPr lang="en-GB" sz="3600" b="1" dirty="0" smtClean="0">
                <a:latin typeface="Arial" charset="0"/>
              </a:rPr>
              <a:t> die </a:t>
            </a:r>
            <a:r>
              <a:rPr lang="en-GB" sz="3600" b="1" dirty="0" err="1" smtClean="0">
                <a:latin typeface="Arial" charset="0"/>
              </a:rPr>
              <a:t>suide</a:t>
            </a:r>
            <a:r>
              <a:rPr lang="en-GB" sz="3600" b="1" dirty="0" smtClean="0">
                <a:latin typeface="Arial" charset="0"/>
              </a:rPr>
              <a:t>: Moet </a:t>
            </a:r>
            <a:r>
              <a:rPr lang="en-GB" sz="3600" b="1" dirty="0" err="1" smtClean="0">
                <a:latin typeface="Arial" charset="0"/>
              </a:rPr>
              <a:t>hulle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nie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terughou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nie</a:t>
            </a:r>
            <a:r>
              <a:rPr lang="en-GB" sz="3600" b="1" dirty="0" smtClean="0">
                <a:latin typeface="Arial" charset="0"/>
              </a:rPr>
              <a:t>! Bring my </a:t>
            </a:r>
            <a:r>
              <a:rPr lang="en-GB" sz="3600" b="1" dirty="0" err="1" smtClean="0">
                <a:latin typeface="Arial" charset="0"/>
              </a:rPr>
              <a:t>seuns</a:t>
            </a:r>
            <a:r>
              <a:rPr lang="en-GB" sz="3600" b="1" dirty="0" smtClean="0">
                <a:latin typeface="Arial" charset="0"/>
              </a:rPr>
              <a:t> van </a:t>
            </a:r>
            <a:r>
              <a:rPr lang="en-GB" sz="3600" b="1" dirty="0" err="1" smtClean="0">
                <a:latin typeface="Arial" charset="0"/>
              </a:rPr>
              <a:t>ver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af</a:t>
            </a:r>
            <a:r>
              <a:rPr lang="en-GB" sz="3600" b="1" dirty="0" smtClean="0">
                <a:latin typeface="Arial" charset="0"/>
              </a:rPr>
              <a:t>, my </a:t>
            </a:r>
            <a:r>
              <a:rPr lang="en-GB" sz="3600" b="1" dirty="0" err="1" smtClean="0">
                <a:latin typeface="Arial" charset="0"/>
              </a:rPr>
              <a:t>dogters</a:t>
            </a:r>
            <a:r>
              <a:rPr lang="en-GB" sz="3600" b="1" dirty="0" smtClean="0">
                <a:latin typeface="Arial" charset="0"/>
              </a:rPr>
              <a:t> van die </a:t>
            </a:r>
            <a:r>
              <a:rPr lang="en-GB" sz="3600" b="1" dirty="0" err="1" smtClean="0">
                <a:latin typeface="Arial" charset="0"/>
              </a:rPr>
              <a:t>uithoeke</a:t>
            </a:r>
            <a:r>
              <a:rPr lang="en-GB" sz="3600" b="1" dirty="0" smtClean="0">
                <a:latin typeface="Arial" charset="0"/>
              </a:rPr>
              <a:t> van die </a:t>
            </a:r>
            <a:r>
              <a:rPr lang="en-GB" sz="3600" b="1" dirty="0" err="1" smtClean="0">
                <a:latin typeface="Arial" charset="0"/>
              </a:rPr>
              <a:t>aarde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af</a:t>
            </a:r>
            <a:r>
              <a:rPr lang="en-GB" sz="3600" b="1" dirty="0" smtClean="0">
                <a:latin typeface="Arial" charset="0"/>
              </a:rPr>
              <a:t>, </a:t>
            </a:r>
            <a:endParaRPr lang="en-GB" sz="36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7350" indent="-387350" algn="just" defTabSz="379413"/>
            <a:r>
              <a:rPr lang="en-GB" sz="3600" b="1" baseline="30000" dirty="0" smtClean="0">
                <a:latin typeface="Arial" charset="0"/>
              </a:rPr>
              <a:t>7.	</a:t>
            </a:r>
            <a:r>
              <a:rPr lang="en-GB" sz="3600" b="1" dirty="0" err="1" smtClean="0">
                <a:latin typeface="Arial" charset="0"/>
              </a:rPr>
              <a:t>elkeen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wat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na</a:t>
            </a:r>
            <a:r>
              <a:rPr lang="en-GB" sz="3600" b="1" dirty="0" smtClean="0">
                <a:latin typeface="Arial" charset="0"/>
              </a:rPr>
              <a:t> my </a:t>
            </a:r>
            <a:r>
              <a:rPr lang="en-GB" sz="3600" b="1" dirty="0" err="1" smtClean="0">
                <a:latin typeface="Arial" charset="0"/>
              </a:rPr>
              <a:t>Naam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genoem</a:t>
            </a:r>
            <a:r>
              <a:rPr lang="en-GB" sz="3600" b="1" dirty="0" smtClean="0">
                <a:latin typeface="Arial" charset="0"/>
              </a:rPr>
              <a:t> word, </a:t>
            </a:r>
            <a:r>
              <a:rPr lang="en-GB" sz="3600" b="1" dirty="0" err="1" smtClean="0">
                <a:latin typeface="Arial" charset="0"/>
              </a:rPr>
              <a:t>elkeen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wat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geskep</a:t>
            </a:r>
            <a:r>
              <a:rPr lang="en-GB" sz="3600" b="1" dirty="0" smtClean="0">
                <a:latin typeface="Arial" charset="0"/>
              </a:rPr>
              <a:t> het tot my </a:t>
            </a:r>
            <a:r>
              <a:rPr lang="en-GB" sz="3600" b="1" dirty="0" err="1" smtClean="0">
                <a:latin typeface="Arial" charset="0"/>
              </a:rPr>
              <a:t>eer</a:t>
            </a:r>
            <a:r>
              <a:rPr lang="en-GB" sz="3600" b="1" dirty="0" smtClean="0">
                <a:latin typeface="Arial" charset="0"/>
              </a:rPr>
              <a:t>, </a:t>
            </a:r>
            <a:r>
              <a:rPr lang="en-GB" sz="3600" b="1" dirty="0" err="1" smtClean="0">
                <a:latin typeface="Arial" charset="0"/>
              </a:rPr>
              <a:t>wat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gevorm</a:t>
            </a:r>
            <a:r>
              <a:rPr lang="en-GB" sz="3600" b="1" dirty="0" smtClean="0">
                <a:latin typeface="Arial" charset="0"/>
              </a:rPr>
              <a:t> het, </a:t>
            </a:r>
            <a:r>
              <a:rPr lang="en-GB" sz="3600" b="1" dirty="0" err="1" smtClean="0">
                <a:latin typeface="Arial" charset="0"/>
              </a:rPr>
              <a:t>wat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gemaak</a:t>
            </a:r>
            <a:r>
              <a:rPr lang="en-GB" sz="3600" b="1" dirty="0" smtClean="0">
                <a:latin typeface="Arial" charset="0"/>
              </a:rPr>
              <a:t> het. </a:t>
            </a:r>
            <a:endParaRPr lang="en-GB" sz="36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5.God </a:t>
            </a:r>
            <a:r>
              <a:rPr lang="en-US" b="1" dirty="0" err="1" smtClean="0"/>
              <a:t>roep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om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getuig</a:t>
            </a:r>
            <a:r>
              <a:rPr lang="en-US" b="1" dirty="0" smtClean="0"/>
              <a:t> in </a:t>
            </a:r>
            <a:r>
              <a:rPr lang="en-US" b="1" dirty="0" err="1" smtClean="0"/>
              <a:t>Sy</a:t>
            </a:r>
            <a:r>
              <a:rPr lang="en-US" b="1" dirty="0" smtClean="0"/>
              <a:t> </a:t>
            </a:r>
            <a:r>
              <a:rPr lang="en-US" b="1" dirty="0" err="1" smtClean="0"/>
              <a:t>hofsaak</a:t>
            </a:r>
            <a:r>
              <a:rPr lang="en-US" b="1" dirty="0" smtClean="0"/>
              <a:t> (vv 8,9)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8.	</a:t>
            </a:r>
            <a:r>
              <a:rPr lang="en-GB" b="1" dirty="0" err="1" smtClean="0">
                <a:latin typeface="Arial" charset="0"/>
              </a:rPr>
              <a:t>Laat</a:t>
            </a:r>
            <a:r>
              <a:rPr lang="en-GB" b="1" dirty="0" smtClean="0">
                <a:latin typeface="Arial" charset="0"/>
              </a:rPr>
              <a:t> my </a:t>
            </a:r>
            <a:r>
              <a:rPr lang="en-GB" b="1" dirty="0" err="1" smtClean="0">
                <a:latin typeface="Arial" charset="0"/>
              </a:rPr>
              <a:t>volk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hierheen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kom</a:t>
            </a:r>
            <a:r>
              <a:rPr lang="en-GB" b="1" dirty="0" smtClean="0">
                <a:latin typeface="Arial" charset="0"/>
              </a:rPr>
              <a:t>, die </a:t>
            </a:r>
            <a:r>
              <a:rPr lang="en-GB" b="1" dirty="0" err="1" smtClean="0">
                <a:latin typeface="Arial" charset="0"/>
              </a:rPr>
              <a:t>volk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blind is, al het </a:t>
            </a:r>
            <a:r>
              <a:rPr lang="en-GB" b="1" dirty="0" err="1" smtClean="0">
                <a:latin typeface="Arial" charset="0"/>
              </a:rPr>
              <a:t>hulle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oë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doof</a:t>
            </a:r>
            <a:r>
              <a:rPr lang="en-GB" b="1" dirty="0" smtClean="0">
                <a:latin typeface="Arial" charset="0"/>
              </a:rPr>
              <a:t> is, al het </a:t>
            </a:r>
            <a:r>
              <a:rPr lang="en-GB" b="1" dirty="0" err="1" smtClean="0">
                <a:latin typeface="Arial" charset="0"/>
              </a:rPr>
              <a:t>hulle</a:t>
            </a:r>
            <a:r>
              <a:rPr lang="en-GB" b="1" dirty="0" smtClean="0">
                <a:latin typeface="Arial" charset="0"/>
              </a:rPr>
              <a:t> ore.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9.	</a:t>
            </a:r>
            <a:r>
              <a:rPr lang="en-GB" b="1" dirty="0" err="1" smtClean="0">
                <a:latin typeface="Arial" charset="0"/>
              </a:rPr>
              <a:t>Laat</a:t>
            </a:r>
            <a:r>
              <a:rPr lang="en-GB" b="1" dirty="0" smtClean="0">
                <a:latin typeface="Arial" charset="0"/>
              </a:rPr>
              <a:t> al die </a:t>
            </a:r>
            <a:r>
              <a:rPr lang="en-GB" b="1" dirty="0" err="1" smtClean="0">
                <a:latin typeface="Arial" charset="0"/>
              </a:rPr>
              <a:t>nasies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bymekaarkom</a:t>
            </a:r>
            <a:r>
              <a:rPr lang="en-GB" b="1" dirty="0" smtClean="0">
                <a:latin typeface="Arial" charset="0"/>
              </a:rPr>
              <a:t>. Al die </a:t>
            </a:r>
            <a:r>
              <a:rPr lang="en-GB" b="1" dirty="0" err="1" smtClean="0">
                <a:latin typeface="Arial" charset="0"/>
              </a:rPr>
              <a:t>volke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teenwoordig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wees</a:t>
            </a:r>
            <a:r>
              <a:rPr lang="en-GB" b="1" dirty="0" smtClean="0">
                <a:latin typeface="Arial" charset="0"/>
              </a:rPr>
              <a:t>. </a:t>
            </a:r>
            <a:r>
              <a:rPr lang="en-GB" b="1" dirty="0" err="1" smtClean="0">
                <a:latin typeface="Arial" charset="0"/>
              </a:rPr>
              <a:t>Watter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afgod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kan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hierdie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dinge</a:t>
            </a:r>
            <a:r>
              <a:rPr lang="en-GB" b="1" dirty="0" smtClean="0">
                <a:latin typeface="Arial" charset="0"/>
              </a:rPr>
              <a:t> so </a:t>
            </a:r>
            <a:r>
              <a:rPr lang="en-GB" b="1" dirty="0" err="1" smtClean="0">
                <a:latin typeface="Arial" charset="0"/>
              </a:rPr>
              <a:t>aankondig</a:t>
            </a:r>
            <a:r>
              <a:rPr lang="en-GB" b="1" dirty="0" smtClean="0">
                <a:latin typeface="Arial" charset="0"/>
              </a:rPr>
              <a:t>? </a:t>
            </a:r>
            <a:r>
              <a:rPr lang="en-GB" b="1" dirty="0" err="1" smtClean="0">
                <a:latin typeface="Arial" charset="0"/>
              </a:rPr>
              <a:t>Wie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kon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vooraf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sê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gebeur</a:t>
            </a:r>
            <a:r>
              <a:rPr lang="en-GB" b="1" dirty="0" smtClean="0">
                <a:latin typeface="Arial" charset="0"/>
              </a:rPr>
              <a:t> het? </a:t>
            </a:r>
            <a:r>
              <a:rPr lang="en-GB" b="1" dirty="0" err="1" smtClean="0">
                <a:latin typeface="Arial" charset="0"/>
              </a:rPr>
              <a:t>Laat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hulle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hulle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getuies</a:t>
            </a:r>
            <a:r>
              <a:rPr lang="en-GB" b="1" dirty="0" smtClean="0">
                <a:latin typeface="Arial" charset="0"/>
              </a:rPr>
              <a:t> bring </a:t>
            </a:r>
            <a:r>
              <a:rPr lang="en-GB" b="1" dirty="0" err="1" smtClean="0">
                <a:latin typeface="Arial" charset="0"/>
              </a:rPr>
              <a:t>dat</a:t>
            </a:r>
            <a:r>
              <a:rPr lang="en-GB" b="1" dirty="0" smtClean="0">
                <a:latin typeface="Arial" charset="0"/>
              </a:rPr>
              <a:t> die </a:t>
            </a:r>
            <a:r>
              <a:rPr lang="en-GB" b="1" dirty="0" err="1" smtClean="0">
                <a:latin typeface="Arial" charset="0"/>
              </a:rPr>
              <a:t>hulle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saak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bewys</a:t>
            </a:r>
            <a:r>
              <a:rPr lang="en-GB" b="1" dirty="0" smtClean="0">
                <a:latin typeface="Arial" charset="0"/>
              </a:rPr>
              <a:t>, en die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luister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kan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sê</a:t>
            </a:r>
            <a:r>
              <a:rPr lang="en-GB" b="1" dirty="0" smtClean="0">
                <a:latin typeface="Arial" charset="0"/>
              </a:rPr>
              <a:t>: </a:t>
            </a:r>
            <a:r>
              <a:rPr lang="en-GB" b="1" dirty="0" err="1" smtClean="0">
                <a:latin typeface="Arial" charset="0"/>
              </a:rPr>
              <a:t>Dit</a:t>
            </a:r>
            <a:r>
              <a:rPr lang="en-GB" b="1" dirty="0" smtClean="0">
                <a:latin typeface="Arial" charset="0"/>
              </a:rPr>
              <a:t> is </a:t>
            </a:r>
            <a:r>
              <a:rPr lang="en-GB" b="1" dirty="0" err="1" smtClean="0">
                <a:latin typeface="Arial" charset="0"/>
              </a:rPr>
              <a:t>waar</a:t>
            </a:r>
            <a:r>
              <a:rPr lang="en-GB" b="1" dirty="0" smtClean="0">
                <a:latin typeface="Arial" charset="0"/>
              </a:rPr>
              <a:t>. </a:t>
            </a:r>
          </a:p>
          <a:p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6.Ons is </a:t>
            </a:r>
            <a:r>
              <a:rPr lang="en-US" b="1" dirty="0" err="1" smtClean="0"/>
              <a:t>getuies</a:t>
            </a:r>
            <a:r>
              <a:rPr lang="en-US" b="1" dirty="0" smtClean="0"/>
              <a:t> </a:t>
            </a:r>
            <a:r>
              <a:rPr lang="en-US" b="1" dirty="0" err="1" smtClean="0"/>
              <a:t>dat</a:t>
            </a:r>
            <a:r>
              <a:rPr lang="en-US" b="1" dirty="0" smtClean="0"/>
              <a:t> God </a:t>
            </a:r>
            <a:r>
              <a:rPr lang="en-US" b="1" dirty="0" err="1" smtClean="0"/>
              <a:t>alleen</a:t>
            </a:r>
            <a:r>
              <a:rPr lang="en-US" b="1" dirty="0" smtClean="0"/>
              <a:t> ware God en </a:t>
            </a:r>
            <a:r>
              <a:rPr lang="en-US" b="1" dirty="0" err="1" smtClean="0"/>
              <a:t>enigste</a:t>
            </a:r>
            <a:r>
              <a:rPr lang="en-US" b="1" dirty="0" smtClean="0"/>
              <a:t> Redder is (vv10-13)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10.	</a:t>
            </a:r>
            <a:r>
              <a:rPr lang="en-GB" b="1" dirty="0" smtClean="0">
                <a:latin typeface="Arial" charset="0"/>
              </a:rPr>
              <a:t>Israel, </a:t>
            </a:r>
            <a:r>
              <a:rPr lang="en-GB" b="1" dirty="0" err="1" smtClean="0">
                <a:latin typeface="Arial" charset="0"/>
              </a:rPr>
              <a:t>julle</a:t>
            </a:r>
            <a:r>
              <a:rPr lang="en-GB" b="1" dirty="0" smtClean="0">
                <a:latin typeface="Arial" charset="0"/>
              </a:rPr>
              <a:t> is 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my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getuies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sê</a:t>
            </a:r>
            <a:r>
              <a:rPr lang="en-GB" b="1" dirty="0" smtClean="0">
                <a:latin typeface="Arial" charset="0"/>
              </a:rPr>
              <a:t> die Here, en </a:t>
            </a:r>
            <a:r>
              <a:rPr lang="en-GB" b="1" dirty="0" err="1" smtClean="0">
                <a:latin typeface="Arial" charset="0"/>
              </a:rPr>
              <a:t>ook</a:t>
            </a:r>
            <a:r>
              <a:rPr lang="en-GB" b="1" dirty="0" smtClean="0">
                <a:latin typeface="Arial" charset="0"/>
              </a:rPr>
              <a:t> my </a:t>
            </a:r>
            <a:r>
              <a:rPr lang="en-GB" b="1" dirty="0" err="1" smtClean="0">
                <a:latin typeface="Arial" charset="0"/>
              </a:rPr>
              <a:t>dienaar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uitverkies</a:t>
            </a:r>
            <a:r>
              <a:rPr lang="en-GB" b="1" dirty="0" smtClean="0">
                <a:latin typeface="Arial" charset="0"/>
              </a:rPr>
              <a:t> het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sodat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julle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My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kan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ken en in My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kan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glo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en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kan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besef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dat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Ek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die Here is. </a:t>
            </a:r>
            <a:r>
              <a:rPr lang="en-GB" b="1" dirty="0" err="1" smtClean="0">
                <a:latin typeface="Arial" charset="0"/>
              </a:rPr>
              <a:t>Voor</a:t>
            </a:r>
            <a:r>
              <a:rPr lang="en-GB" b="1" dirty="0" smtClean="0">
                <a:latin typeface="Arial" charset="0"/>
              </a:rPr>
              <a:t> My was </a:t>
            </a:r>
            <a:r>
              <a:rPr lang="en-GB" b="1" dirty="0" err="1" smtClean="0">
                <a:latin typeface="Arial" charset="0"/>
              </a:rPr>
              <a:t>daar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geen</a:t>
            </a:r>
            <a:r>
              <a:rPr lang="en-GB" b="1" dirty="0" smtClean="0">
                <a:latin typeface="Arial" charset="0"/>
              </a:rPr>
              <a:t> god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, en </a:t>
            </a:r>
            <a:r>
              <a:rPr lang="en-GB" b="1" dirty="0" err="1" smtClean="0">
                <a:latin typeface="Arial" charset="0"/>
              </a:rPr>
              <a:t>na</a:t>
            </a:r>
            <a:r>
              <a:rPr lang="en-GB" b="1" dirty="0" smtClean="0">
                <a:latin typeface="Arial" charset="0"/>
              </a:rPr>
              <a:t> My </a:t>
            </a:r>
            <a:r>
              <a:rPr lang="en-GB" b="1" dirty="0" err="1" smtClean="0">
                <a:latin typeface="Arial" charset="0"/>
              </a:rPr>
              <a:t>sal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daar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ook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een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wees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,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11.	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is die Here, </a:t>
            </a:r>
            <a:r>
              <a:rPr lang="en-GB" b="1" dirty="0" err="1" smtClean="0">
                <a:latin typeface="Arial" charset="0"/>
              </a:rPr>
              <a:t>buiten</a:t>
            </a:r>
            <a:r>
              <a:rPr lang="en-GB" b="1" dirty="0" smtClean="0">
                <a:latin typeface="Arial" charset="0"/>
              </a:rPr>
              <a:t> My is </a:t>
            </a:r>
            <a:r>
              <a:rPr lang="en-GB" b="1" dirty="0" err="1" smtClean="0">
                <a:latin typeface="Arial" charset="0"/>
              </a:rPr>
              <a:t>daar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geen</a:t>
            </a:r>
            <a:r>
              <a:rPr lang="en-GB" b="1" dirty="0" smtClean="0">
                <a:latin typeface="Arial" charset="0"/>
              </a:rPr>
              <a:t> redder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dirty="0" smtClean="0">
                <a:latin typeface="Arial" charset="0"/>
              </a:rPr>
              <a:t>. </a:t>
            </a:r>
            <a:endParaRPr lang="en-GB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117</Words>
  <Application>Microsoft Office PowerPoint</Application>
  <PresentationFormat>On-screen Show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Getuies vir God deur dik en dun</vt:lpstr>
      <vt:lpstr>Teksvers JESAJA 43:12</vt:lpstr>
      <vt:lpstr>1.Getuies gemaak deur God se Roeping(v1)</vt:lpstr>
      <vt:lpstr>2. Onbevreesd deur Water en Vuur,want God is met my (vv2,3)</vt:lpstr>
      <vt:lpstr>3.Ons is kosbaar vir die Here(v 4)</vt:lpstr>
      <vt:lpstr>4.Ook ons nageslag van bloed en geloof is kosbaar (vv5-7)</vt:lpstr>
      <vt:lpstr>Slide 7</vt:lpstr>
      <vt:lpstr>5.God roep ons om te kom getuig in Sy hofsaak (vv 8,9)</vt:lpstr>
      <vt:lpstr>6.Ons is getuies dat God alleen ware God en enigste Redder is (vv10-13)</vt:lpstr>
      <vt:lpstr>Slide 10</vt:lpstr>
      <vt:lpstr>7. ONS ANTWOORD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8</cp:revision>
  <dcterms:created xsi:type="dcterms:W3CDTF">2016-01-01T18:20:38Z</dcterms:created>
  <dcterms:modified xsi:type="dcterms:W3CDTF">2016-01-01T20:12:44Z</dcterms:modified>
</cp:coreProperties>
</file>