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7" r:id="rId9"/>
    <p:sldId id="265" r:id="rId10"/>
    <p:sldId id="264" r:id="rId11"/>
    <p:sldId id="262" r:id="rId12"/>
    <p:sldId id="263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86162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750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152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97814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42973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37533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4072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9630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895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9923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8612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07E6B-4761-43E6-AC01-FD38DAB06252}" type="datetimeFigureOut">
              <a:rPr lang="en-ZA" smtClean="0"/>
              <a:t>2017-04-01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D504-160F-4EEE-80B6-DB044DF0554B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018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Skriflesing:</a:t>
            </a:r>
            <a:br>
              <a:rPr lang="en-US" sz="6600" b="1" dirty="0" smtClean="0"/>
            </a:br>
            <a:r>
              <a:rPr lang="en-US" sz="6600" b="1" dirty="0" smtClean="0"/>
              <a:t>Psalm 8</a:t>
            </a:r>
            <a:br>
              <a:rPr lang="en-US" sz="6600" b="1" dirty="0" smtClean="0"/>
            </a:br>
            <a:r>
              <a:rPr lang="en-US" sz="6600" b="1" dirty="0" smtClean="0"/>
              <a:t>2 Petrus 1 : 3 - 10</a:t>
            </a:r>
            <a:endParaRPr lang="en-ZA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2924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06690"/>
          </a:xfrm>
        </p:spPr>
        <p:txBody>
          <a:bodyPr/>
          <a:lstStyle/>
          <a:p>
            <a:r>
              <a:rPr lang="en-US" sz="6600" b="1" dirty="0"/>
              <a:t>“Sy goddelike krag</a:t>
            </a:r>
            <a:br>
              <a:rPr lang="en-US" sz="6600" b="1" dirty="0"/>
            </a:br>
            <a:r>
              <a:rPr lang="en-US" sz="6600" b="1" dirty="0"/>
              <a:t>het ons alles gegee</a:t>
            </a:r>
            <a:br>
              <a:rPr lang="en-US" sz="6600" b="1" dirty="0"/>
            </a:br>
            <a:r>
              <a:rPr lang="en-US" sz="6600" b="1" dirty="0"/>
              <a:t>wat ons nodig het</a:t>
            </a:r>
            <a:br>
              <a:rPr lang="en-US" sz="6600" b="1" dirty="0"/>
            </a:br>
            <a:r>
              <a:rPr lang="en-US" sz="6600" b="1" dirty="0"/>
              <a:t>om te lewe </a:t>
            </a:r>
            <a:br>
              <a:rPr lang="en-US" sz="6600" b="1" dirty="0"/>
            </a:br>
            <a:r>
              <a:rPr lang="en-US" sz="6600" b="1" dirty="0"/>
              <a:t>en Hom te dien.”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111149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3417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3411810"/>
          </a:xfrm>
        </p:spPr>
        <p:txBody>
          <a:bodyPr>
            <a:normAutofit/>
          </a:bodyPr>
          <a:lstStyle/>
          <a:p>
            <a:r>
              <a:rPr lang="en-US" sz="6600" b="1" dirty="0"/>
              <a:t>VERSOENING </a:t>
            </a:r>
            <a:r>
              <a:rPr lang="en-US" sz="6600" b="1" dirty="0" smtClean="0"/>
              <a:t/>
            </a:r>
            <a:br>
              <a:rPr lang="en-US" sz="6600" b="1" dirty="0" smtClean="0"/>
            </a:br>
            <a:r>
              <a:rPr lang="en-US" sz="6600" b="1" dirty="0" smtClean="0"/>
              <a:t>IN CHRISTUS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93576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6375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/>
          <a:lstStyle/>
          <a:p>
            <a:r>
              <a:rPr lang="en-US" b="1" dirty="0" smtClean="0"/>
              <a:t>Kom ons aanvaar God se geskenk:</a:t>
            </a:r>
            <a:r>
              <a:rPr lang="en-ZA" b="1" dirty="0" smtClean="0"/>
              <a:t/>
            </a:r>
            <a:br>
              <a:rPr lang="en-ZA" b="1" dirty="0" smtClean="0"/>
            </a:br>
            <a:r>
              <a:rPr lang="en-US" sz="6600" b="1" dirty="0" smtClean="0"/>
              <a:t>“Sy </a:t>
            </a:r>
            <a:r>
              <a:rPr lang="en-US" sz="6600" b="1" dirty="0"/>
              <a:t>goddelike krag het ons alles gegee </a:t>
            </a:r>
            <a:r>
              <a:rPr lang="en-ZA" sz="6600" b="1" dirty="0"/>
              <a:t/>
            </a:r>
            <a:br>
              <a:rPr lang="en-ZA" sz="6600" b="1" dirty="0"/>
            </a:br>
            <a:r>
              <a:rPr lang="en-US" sz="6600" b="1" dirty="0"/>
              <a:t>	om te lewe;		</a:t>
            </a:r>
            <a:r>
              <a:rPr lang="en-US" sz="6600" b="1" dirty="0" smtClean="0"/>
              <a:t/>
            </a:r>
            <a:br>
              <a:rPr lang="en-US" sz="6600" b="1" dirty="0" smtClean="0"/>
            </a:br>
            <a:r>
              <a:rPr lang="en-US" sz="6600" b="1" dirty="0" smtClean="0"/>
              <a:t>en </a:t>
            </a:r>
            <a:r>
              <a:rPr lang="en-US" sz="6600" b="1" dirty="0"/>
              <a:t>Hom te dien.”</a:t>
            </a:r>
            <a:r>
              <a:rPr lang="en-ZA" sz="6600" b="1" dirty="0"/>
              <a:t/>
            </a:r>
            <a:br>
              <a:rPr lang="en-ZA" sz="6600" b="1" dirty="0"/>
            </a:b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932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5184575"/>
          </a:xfrm>
        </p:spPr>
        <p:txBody>
          <a:bodyPr/>
          <a:lstStyle/>
          <a:p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93576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43578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6237312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Teks:</a:t>
            </a:r>
            <a:br>
              <a:rPr lang="en-US" sz="6600" b="1" dirty="0" smtClean="0"/>
            </a:br>
            <a:r>
              <a:rPr lang="en-US" sz="6600" b="1" dirty="0" smtClean="0"/>
              <a:t>“Sy goddelike krag</a:t>
            </a:r>
            <a:br>
              <a:rPr lang="en-US" sz="6600" b="1" dirty="0" smtClean="0"/>
            </a:br>
            <a:r>
              <a:rPr lang="en-US" sz="6600" b="1" dirty="0" smtClean="0"/>
              <a:t>het ons alles gegee</a:t>
            </a:r>
            <a:br>
              <a:rPr lang="en-US" sz="6600" b="1" dirty="0" smtClean="0"/>
            </a:br>
            <a:r>
              <a:rPr lang="en-US" sz="6600" b="1" dirty="0" smtClean="0"/>
              <a:t>wat ons nodig het</a:t>
            </a:r>
            <a:br>
              <a:rPr lang="en-US" sz="6600" b="1" dirty="0" smtClean="0"/>
            </a:br>
            <a:r>
              <a:rPr lang="en-US" sz="6600" b="1" dirty="0" smtClean="0"/>
              <a:t>om te lewe </a:t>
            </a:r>
            <a:br>
              <a:rPr lang="en-US" sz="6600" b="1" dirty="0" smtClean="0"/>
            </a:br>
            <a:r>
              <a:rPr lang="en-US" sz="6600" b="1" dirty="0" smtClean="0"/>
              <a:t>en Hom te dien.”</a:t>
            </a:r>
            <a:endParaRPr lang="en-ZA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93576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Lewe</a:t>
            </a:r>
          </a:p>
          <a:p>
            <a:r>
              <a:rPr lang="en-US" dirty="0" smtClean="0"/>
              <a:t>En Hom te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228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354"/>
          </a:xfrm>
        </p:spPr>
        <p:txBody>
          <a:bodyPr>
            <a:noAutofit/>
          </a:bodyPr>
          <a:lstStyle/>
          <a:p>
            <a:r>
              <a:rPr lang="en-US" sz="6000" b="1" dirty="0"/>
              <a:t>Wat op aarde </a:t>
            </a:r>
            <a:r>
              <a:rPr lang="en-US" sz="6000" b="1" dirty="0" smtClean="0"/>
              <a:t/>
            </a:r>
            <a:br>
              <a:rPr lang="en-US" sz="6000" b="1" dirty="0" smtClean="0"/>
            </a:br>
            <a:r>
              <a:rPr lang="en-US" sz="6000" b="1" dirty="0" smtClean="0"/>
              <a:t>maak </a:t>
            </a:r>
            <a:r>
              <a:rPr lang="en-US" sz="6000" b="1" dirty="0"/>
              <a:t>ek hier op aarde</a:t>
            </a:r>
            <a:r>
              <a:rPr lang="en-US" sz="6000" b="1" dirty="0" smtClean="0"/>
              <a:t>!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77272"/>
            <a:ext cx="8229600" cy="248891"/>
          </a:xfrm>
        </p:spPr>
        <p:txBody>
          <a:bodyPr>
            <a:normAutofit fontScale="325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31925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5616624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“Sy goddelike krag</a:t>
            </a:r>
            <a:br>
              <a:rPr lang="en-US" sz="6600" b="1" dirty="0" smtClean="0"/>
            </a:br>
            <a:r>
              <a:rPr lang="en-US" sz="6600" b="1" dirty="0" smtClean="0"/>
              <a:t>het ons alles gegee</a:t>
            </a:r>
            <a:br>
              <a:rPr lang="en-US" sz="6600" b="1" dirty="0" smtClean="0"/>
            </a:br>
            <a:r>
              <a:rPr lang="en-US" sz="6600" b="1" dirty="0" smtClean="0"/>
              <a:t>wat ons nodig het</a:t>
            </a:r>
            <a:br>
              <a:rPr lang="en-US" sz="6600" b="1" dirty="0" smtClean="0"/>
            </a:br>
            <a:r>
              <a:rPr lang="en-US" sz="6600" b="1" dirty="0" smtClean="0"/>
              <a:t>om te lewe </a:t>
            </a:r>
            <a:br>
              <a:rPr lang="en-US" sz="6600" b="1" dirty="0" smtClean="0"/>
            </a:br>
            <a:r>
              <a:rPr lang="en-US" sz="6600" b="1" dirty="0" smtClean="0"/>
              <a:t>en Hom te dien.”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193576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802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835746"/>
          </a:xfrm>
        </p:spPr>
        <p:txBody>
          <a:bodyPr>
            <a:normAutofit/>
          </a:bodyPr>
          <a:lstStyle/>
          <a:p>
            <a:pPr lvl="0"/>
            <a:r>
              <a:rPr lang="en-US" sz="6600" b="1" smtClean="0"/>
              <a:t>OPENBARING </a:t>
            </a:r>
            <a:br>
              <a:rPr lang="en-US" sz="6600" b="1" smtClean="0"/>
            </a:br>
            <a:r>
              <a:rPr lang="en-US" sz="6600" b="1" smtClean="0"/>
              <a:t>IN DIE NATUUR</a:t>
            </a:r>
            <a:r>
              <a:rPr lang="en-US" sz="6600" smtClean="0"/>
              <a:t>.</a:t>
            </a:r>
            <a:endParaRPr lang="en-ZA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1534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en-US" sz="6600" b="1" dirty="0"/>
              <a:t>“Sy goddelike krag</a:t>
            </a:r>
            <a:br>
              <a:rPr lang="en-US" sz="6600" b="1" dirty="0"/>
            </a:br>
            <a:r>
              <a:rPr lang="en-US" sz="6600" b="1" dirty="0"/>
              <a:t>het ons alles gegee</a:t>
            </a:r>
            <a:br>
              <a:rPr lang="en-US" sz="6600" b="1" dirty="0"/>
            </a:br>
            <a:r>
              <a:rPr lang="en-US" sz="6600" b="1" dirty="0"/>
              <a:t>wat ons nodig het</a:t>
            </a:r>
            <a:br>
              <a:rPr lang="en-US" sz="6600" b="1" dirty="0"/>
            </a:br>
            <a:r>
              <a:rPr lang="en-US" sz="6600" b="1" dirty="0"/>
              <a:t>om te lewe </a:t>
            </a:r>
            <a:br>
              <a:rPr lang="en-US" sz="6600" b="1" dirty="0"/>
            </a:br>
            <a:r>
              <a:rPr lang="en-US" sz="6600" b="1" dirty="0"/>
              <a:t>en Hom te dien.”</a:t>
            </a:r>
            <a:endParaRPr lang="en-ZA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77414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02434"/>
          </a:xfrm>
        </p:spPr>
        <p:txBody>
          <a:bodyPr>
            <a:normAutofit/>
          </a:bodyPr>
          <a:lstStyle/>
          <a:p>
            <a:r>
              <a:rPr lang="en-US" sz="6600" b="1" dirty="0"/>
              <a:t>OPENBARING</a:t>
            </a:r>
            <a:br>
              <a:rPr lang="en-US" sz="6600" b="1" dirty="0"/>
            </a:br>
            <a:r>
              <a:rPr lang="en-US" sz="6600" b="1" dirty="0"/>
              <a:t>AAN DIE MENS</a:t>
            </a:r>
            <a:endParaRPr lang="en-ZA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0190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/>
          <a:lstStyle/>
          <a:p>
            <a:r>
              <a:rPr lang="en-US" sz="6600" b="1" dirty="0"/>
              <a:t>“Sy goddelike krag</a:t>
            </a:r>
            <a:br>
              <a:rPr lang="en-US" sz="6600" b="1" dirty="0"/>
            </a:br>
            <a:r>
              <a:rPr lang="en-US" sz="6600" b="1" dirty="0"/>
              <a:t>het ons alles gegee</a:t>
            </a:r>
            <a:br>
              <a:rPr lang="en-US" sz="6600" b="1" dirty="0"/>
            </a:br>
            <a:r>
              <a:rPr lang="en-US" sz="6600" b="1" dirty="0"/>
              <a:t>wat ons nodig het</a:t>
            </a:r>
            <a:br>
              <a:rPr lang="en-US" sz="6600" b="1" dirty="0"/>
            </a:br>
            <a:r>
              <a:rPr lang="en-US" sz="6600" b="1" dirty="0"/>
              <a:t>om te lewe </a:t>
            </a:r>
            <a:br>
              <a:rPr lang="en-US" sz="6600" b="1" dirty="0"/>
            </a:br>
            <a:r>
              <a:rPr lang="en-US" sz="6600" b="1" dirty="0"/>
              <a:t>en Hom te dien.</a:t>
            </a:r>
            <a:r>
              <a:rPr lang="en-US" b="1" dirty="0"/>
              <a:t>”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0477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rmAutofit/>
          </a:bodyPr>
          <a:lstStyle/>
          <a:p>
            <a:r>
              <a:rPr lang="en-US" sz="6600" b="1" dirty="0"/>
              <a:t>“Sy goddelike krag</a:t>
            </a:r>
            <a:br>
              <a:rPr lang="en-US" sz="6600" b="1" dirty="0"/>
            </a:br>
            <a:r>
              <a:rPr lang="en-US" sz="6600" b="1" dirty="0"/>
              <a:t>het ons alles gegee</a:t>
            </a:r>
            <a:br>
              <a:rPr lang="en-US" sz="6600" b="1" dirty="0"/>
            </a:br>
            <a:r>
              <a:rPr lang="en-US" sz="6600" b="1" dirty="0"/>
              <a:t>wat ons nodig het</a:t>
            </a:r>
            <a:br>
              <a:rPr lang="en-US" sz="6600" b="1" dirty="0"/>
            </a:br>
            <a:r>
              <a:rPr lang="en-US" sz="6600" b="1" dirty="0"/>
              <a:t>om te lewe </a:t>
            </a:r>
            <a:br>
              <a:rPr lang="en-US" sz="6600" b="1" dirty="0"/>
            </a:br>
            <a:r>
              <a:rPr lang="en-US" sz="6600" b="1" dirty="0"/>
              <a:t>en Hom te dien.”</a:t>
            </a:r>
            <a:endParaRPr lang="en-ZA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21288"/>
            <a:ext cx="8229600" cy="104875"/>
          </a:xfrm>
        </p:spPr>
        <p:txBody>
          <a:bodyPr>
            <a:normAutofit fontScale="25000" lnSpcReduction="20000"/>
          </a:bodyPr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22624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41</Words>
  <Application>Microsoft Office PowerPoint</Application>
  <PresentationFormat>On-screen Show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Skriflesing: Psalm 8 2 Petrus 1 : 3 - 10</vt:lpstr>
      <vt:lpstr>Teks: “Sy goddelike krag het ons alles gegee wat ons nodig het om te lewe  en Hom te dien.”</vt:lpstr>
      <vt:lpstr>Wat op aarde  maak ek hier op aarde!</vt:lpstr>
      <vt:lpstr>“Sy goddelike krag het ons alles gegee wat ons nodig het om te lewe  en Hom te dien.”</vt:lpstr>
      <vt:lpstr>OPENBARING  IN DIE NATUUR.</vt:lpstr>
      <vt:lpstr>“Sy goddelike krag het ons alles gegee wat ons nodig het om te lewe  en Hom te dien.”</vt:lpstr>
      <vt:lpstr>OPENBARING AAN DIE MENS</vt:lpstr>
      <vt:lpstr>“Sy goddelike krag het ons alles gegee wat ons nodig het om te lewe  en Hom te dien.”</vt:lpstr>
      <vt:lpstr>“Sy goddelike krag het ons alles gegee wat ons nodig het om te lewe  en Hom te dien.”</vt:lpstr>
      <vt:lpstr>“Sy goddelike krag het ons alles gegee wat ons nodig het om te lewe  en Hom te dien.”</vt:lpstr>
      <vt:lpstr>VERSOENING  IN CHRISTUS</vt:lpstr>
      <vt:lpstr>Kom ons aanvaar God se geskenk: “Sy goddelike krag het ons alles gegee   om te lewe;   en Hom te dien.” 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Skriflesing: Psalm 8 2 Petrus 1 : 3 - 10</dc:title>
  <dc:creator>Schoonees</dc:creator>
  <cp:lastModifiedBy>Schoonees</cp:lastModifiedBy>
  <cp:revision>6</cp:revision>
  <dcterms:created xsi:type="dcterms:W3CDTF">2017-03-31T05:42:07Z</dcterms:created>
  <dcterms:modified xsi:type="dcterms:W3CDTF">2017-04-01T17:42:35Z</dcterms:modified>
</cp:coreProperties>
</file>