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78B63DD6-ADE6-4A3A-B395-9157C2386A73}" type="datetimeFigureOut">
              <a:rPr lang="en-ZA" smtClean="0"/>
              <a:t>2017-06-30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31F02B2-A01C-4BA1-AC4A-8A1DB39F5FB7}" type="slidenum">
              <a:rPr lang="en-ZA" smtClean="0"/>
              <a:t>‹#›</a:t>
            </a:fld>
            <a:endParaRPr lang="en-ZA"/>
          </a:p>
        </p:txBody>
      </p:sp>
    </p:spTree>
    <p:extLst>
      <p:ext uri="{BB962C8B-B14F-4D97-AF65-F5344CB8AC3E}">
        <p14:creationId xmlns:p14="http://schemas.microsoft.com/office/powerpoint/2010/main" val="3905798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8B63DD6-ADE6-4A3A-B395-9157C2386A73}" type="datetimeFigureOut">
              <a:rPr lang="en-ZA" smtClean="0"/>
              <a:t>2017-06-30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31F02B2-A01C-4BA1-AC4A-8A1DB39F5FB7}" type="slidenum">
              <a:rPr lang="en-ZA" smtClean="0"/>
              <a:t>‹#›</a:t>
            </a:fld>
            <a:endParaRPr lang="en-ZA"/>
          </a:p>
        </p:txBody>
      </p:sp>
    </p:spTree>
    <p:extLst>
      <p:ext uri="{BB962C8B-B14F-4D97-AF65-F5344CB8AC3E}">
        <p14:creationId xmlns:p14="http://schemas.microsoft.com/office/powerpoint/2010/main" val="2843773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8B63DD6-ADE6-4A3A-B395-9157C2386A73}" type="datetimeFigureOut">
              <a:rPr lang="en-ZA" smtClean="0"/>
              <a:t>2017-06-30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31F02B2-A01C-4BA1-AC4A-8A1DB39F5FB7}" type="slidenum">
              <a:rPr lang="en-ZA" smtClean="0"/>
              <a:t>‹#›</a:t>
            </a:fld>
            <a:endParaRPr lang="en-ZA"/>
          </a:p>
        </p:txBody>
      </p:sp>
    </p:spTree>
    <p:extLst>
      <p:ext uri="{BB962C8B-B14F-4D97-AF65-F5344CB8AC3E}">
        <p14:creationId xmlns:p14="http://schemas.microsoft.com/office/powerpoint/2010/main" val="151235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8B63DD6-ADE6-4A3A-B395-9157C2386A73}" type="datetimeFigureOut">
              <a:rPr lang="en-ZA" smtClean="0"/>
              <a:t>2017-06-30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31F02B2-A01C-4BA1-AC4A-8A1DB39F5FB7}" type="slidenum">
              <a:rPr lang="en-ZA" smtClean="0"/>
              <a:t>‹#›</a:t>
            </a:fld>
            <a:endParaRPr lang="en-ZA"/>
          </a:p>
        </p:txBody>
      </p:sp>
    </p:spTree>
    <p:extLst>
      <p:ext uri="{BB962C8B-B14F-4D97-AF65-F5344CB8AC3E}">
        <p14:creationId xmlns:p14="http://schemas.microsoft.com/office/powerpoint/2010/main" val="1545712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B63DD6-ADE6-4A3A-B395-9157C2386A73}" type="datetimeFigureOut">
              <a:rPr lang="en-ZA" smtClean="0"/>
              <a:t>2017-06-30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31F02B2-A01C-4BA1-AC4A-8A1DB39F5FB7}" type="slidenum">
              <a:rPr lang="en-ZA" smtClean="0"/>
              <a:t>‹#›</a:t>
            </a:fld>
            <a:endParaRPr lang="en-ZA"/>
          </a:p>
        </p:txBody>
      </p:sp>
    </p:spTree>
    <p:extLst>
      <p:ext uri="{BB962C8B-B14F-4D97-AF65-F5344CB8AC3E}">
        <p14:creationId xmlns:p14="http://schemas.microsoft.com/office/powerpoint/2010/main" val="1807083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78B63DD6-ADE6-4A3A-B395-9157C2386A73}" type="datetimeFigureOut">
              <a:rPr lang="en-ZA" smtClean="0"/>
              <a:t>2017-06-30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31F02B2-A01C-4BA1-AC4A-8A1DB39F5FB7}" type="slidenum">
              <a:rPr lang="en-ZA" smtClean="0"/>
              <a:t>‹#›</a:t>
            </a:fld>
            <a:endParaRPr lang="en-ZA"/>
          </a:p>
        </p:txBody>
      </p:sp>
    </p:spTree>
    <p:extLst>
      <p:ext uri="{BB962C8B-B14F-4D97-AF65-F5344CB8AC3E}">
        <p14:creationId xmlns:p14="http://schemas.microsoft.com/office/powerpoint/2010/main" val="4243493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78B63DD6-ADE6-4A3A-B395-9157C2386A73}" type="datetimeFigureOut">
              <a:rPr lang="en-ZA" smtClean="0"/>
              <a:t>2017-06-30</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431F02B2-A01C-4BA1-AC4A-8A1DB39F5FB7}" type="slidenum">
              <a:rPr lang="en-ZA" smtClean="0"/>
              <a:t>‹#›</a:t>
            </a:fld>
            <a:endParaRPr lang="en-ZA"/>
          </a:p>
        </p:txBody>
      </p:sp>
    </p:spTree>
    <p:extLst>
      <p:ext uri="{BB962C8B-B14F-4D97-AF65-F5344CB8AC3E}">
        <p14:creationId xmlns:p14="http://schemas.microsoft.com/office/powerpoint/2010/main" val="482903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78B63DD6-ADE6-4A3A-B395-9157C2386A73}" type="datetimeFigureOut">
              <a:rPr lang="en-ZA" smtClean="0"/>
              <a:t>2017-06-30</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431F02B2-A01C-4BA1-AC4A-8A1DB39F5FB7}" type="slidenum">
              <a:rPr lang="en-ZA" smtClean="0"/>
              <a:t>‹#›</a:t>
            </a:fld>
            <a:endParaRPr lang="en-ZA"/>
          </a:p>
        </p:txBody>
      </p:sp>
    </p:spTree>
    <p:extLst>
      <p:ext uri="{BB962C8B-B14F-4D97-AF65-F5344CB8AC3E}">
        <p14:creationId xmlns:p14="http://schemas.microsoft.com/office/powerpoint/2010/main" val="715759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B63DD6-ADE6-4A3A-B395-9157C2386A73}" type="datetimeFigureOut">
              <a:rPr lang="en-ZA" smtClean="0"/>
              <a:t>2017-06-30</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431F02B2-A01C-4BA1-AC4A-8A1DB39F5FB7}" type="slidenum">
              <a:rPr lang="en-ZA" smtClean="0"/>
              <a:t>‹#›</a:t>
            </a:fld>
            <a:endParaRPr lang="en-ZA"/>
          </a:p>
        </p:txBody>
      </p:sp>
    </p:spTree>
    <p:extLst>
      <p:ext uri="{BB962C8B-B14F-4D97-AF65-F5344CB8AC3E}">
        <p14:creationId xmlns:p14="http://schemas.microsoft.com/office/powerpoint/2010/main" val="3208239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B63DD6-ADE6-4A3A-B395-9157C2386A73}" type="datetimeFigureOut">
              <a:rPr lang="en-ZA" smtClean="0"/>
              <a:t>2017-06-30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31F02B2-A01C-4BA1-AC4A-8A1DB39F5FB7}" type="slidenum">
              <a:rPr lang="en-ZA" smtClean="0"/>
              <a:t>‹#›</a:t>
            </a:fld>
            <a:endParaRPr lang="en-ZA"/>
          </a:p>
        </p:txBody>
      </p:sp>
    </p:spTree>
    <p:extLst>
      <p:ext uri="{BB962C8B-B14F-4D97-AF65-F5344CB8AC3E}">
        <p14:creationId xmlns:p14="http://schemas.microsoft.com/office/powerpoint/2010/main" val="1992638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B63DD6-ADE6-4A3A-B395-9157C2386A73}" type="datetimeFigureOut">
              <a:rPr lang="en-ZA" smtClean="0"/>
              <a:t>2017-06-30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31F02B2-A01C-4BA1-AC4A-8A1DB39F5FB7}" type="slidenum">
              <a:rPr lang="en-ZA" smtClean="0"/>
              <a:t>‹#›</a:t>
            </a:fld>
            <a:endParaRPr lang="en-ZA"/>
          </a:p>
        </p:txBody>
      </p:sp>
    </p:spTree>
    <p:extLst>
      <p:ext uri="{BB962C8B-B14F-4D97-AF65-F5344CB8AC3E}">
        <p14:creationId xmlns:p14="http://schemas.microsoft.com/office/powerpoint/2010/main" val="3612577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B63DD6-ADE6-4A3A-B395-9157C2386A73}" type="datetimeFigureOut">
              <a:rPr lang="en-ZA" smtClean="0"/>
              <a:t>2017-06-30</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1F02B2-A01C-4BA1-AC4A-8A1DB39F5FB7}" type="slidenum">
              <a:rPr lang="en-ZA" smtClean="0"/>
              <a:t>‹#›</a:t>
            </a:fld>
            <a:endParaRPr lang="en-ZA"/>
          </a:p>
        </p:txBody>
      </p:sp>
    </p:spTree>
    <p:extLst>
      <p:ext uri="{BB962C8B-B14F-4D97-AF65-F5344CB8AC3E}">
        <p14:creationId xmlns:p14="http://schemas.microsoft.com/office/powerpoint/2010/main" val="2073035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8680"/>
            <a:ext cx="7772400" cy="4536503"/>
          </a:xfrm>
        </p:spPr>
        <p:txBody>
          <a:bodyPr>
            <a:normAutofit fontScale="90000"/>
          </a:bodyPr>
          <a:lstStyle/>
          <a:p>
            <a:r>
              <a:rPr lang="en-US" sz="6000" b="1" dirty="0" smtClean="0"/>
              <a:t>Skriflesing</a:t>
            </a:r>
            <a:br>
              <a:rPr lang="en-US" sz="6000" b="1" dirty="0" smtClean="0"/>
            </a:br>
            <a:r>
              <a:rPr lang="en-US" sz="6000" b="1" dirty="0"/>
              <a:t/>
            </a:r>
            <a:br>
              <a:rPr lang="en-US" sz="6000" b="1" dirty="0"/>
            </a:br>
            <a:r>
              <a:rPr lang="en-US" sz="6000" b="1" dirty="0" smtClean="0"/>
              <a:t>Johannes 1 : 1 – 12</a:t>
            </a:r>
            <a:br>
              <a:rPr lang="en-US" sz="6000" b="1" dirty="0" smtClean="0"/>
            </a:br>
            <a:r>
              <a:rPr lang="en-US" sz="6000" b="1" dirty="0"/>
              <a:t/>
            </a:r>
            <a:br>
              <a:rPr lang="en-US" sz="6000" b="1" dirty="0"/>
            </a:br>
            <a:r>
              <a:rPr lang="de-DE" sz="5400" b="1" dirty="0"/>
              <a:t>Rom </a:t>
            </a:r>
            <a:r>
              <a:rPr lang="de-DE" sz="5400" b="1" dirty="0" smtClean="0"/>
              <a:t>8 : 14 - 17</a:t>
            </a:r>
            <a:endParaRPr lang="en-ZA" sz="6000" b="1" dirty="0"/>
          </a:p>
        </p:txBody>
      </p:sp>
      <p:sp>
        <p:nvSpPr>
          <p:cNvPr id="3" name="Subtitle 2"/>
          <p:cNvSpPr>
            <a:spLocks noGrp="1"/>
          </p:cNvSpPr>
          <p:nvPr>
            <p:ph type="subTitle" idx="1"/>
          </p:nvPr>
        </p:nvSpPr>
        <p:spPr>
          <a:xfrm>
            <a:off x="1371600" y="6309320"/>
            <a:ext cx="6400800" cy="288032"/>
          </a:xfrm>
        </p:spPr>
        <p:txBody>
          <a:bodyPr>
            <a:normAutofit fontScale="47500" lnSpcReduction="20000"/>
          </a:bodyPr>
          <a:lstStyle/>
          <a:p>
            <a:endParaRPr lang="en-ZA" dirty="0"/>
          </a:p>
        </p:txBody>
      </p:sp>
    </p:spTree>
    <p:extLst>
      <p:ext uri="{BB962C8B-B14F-4D97-AF65-F5344CB8AC3E}">
        <p14:creationId xmlns:p14="http://schemas.microsoft.com/office/powerpoint/2010/main" val="4069241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78698"/>
          </a:xfrm>
        </p:spPr>
        <p:txBody>
          <a:bodyPr>
            <a:normAutofit/>
          </a:bodyPr>
          <a:lstStyle/>
          <a:p>
            <a:r>
              <a:rPr lang="de-DE" sz="4900" b="1" dirty="0"/>
              <a:t>Die klein verskil tussen: 	</a:t>
            </a:r>
            <a:r>
              <a:rPr lang="de-DE" sz="4900" b="1" dirty="0" smtClean="0"/>
              <a:t/>
            </a:r>
            <a:br>
              <a:rPr lang="de-DE" sz="4900" b="1" dirty="0" smtClean="0"/>
            </a:br>
            <a:r>
              <a:rPr lang="de-DE" sz="4900" b="1" dirty="0" smtClean="0"/>
              <a:t>Om </a:t>
            </a:r>
            <a:r>
              <a:rPr lang="de-DE" sz="4900" b="1" dirty="0"/>
              <a:t>te weet,</a:t>
            </a:r>
            <a:r>
              <a:rPr lang="en-ZA" sz="4900" b="1" dirty="0"/>
              <a:t/>
            </a:r>
            <a:br>
              <a:rPr lang="en-ZA" sz="4900" b="1" dirty="0"/>
            </a:br>
            <a:r>
              <a:rPr lang="de-DE" sz="4900" b="1" dirty="0"/>
              <a:t>	</a:t>
            </a:r>
            <a:r>
              <a:rPr lang="de-DE" sz="4900" b="1" dirty="0" smtClean="0"/>
              <a:t>Of</a:t>
            </a:r>
            <a:r>
              <a:rPr lang="de-DE" sz="4900" b="1" dirty="0"/>
              <a:t>:  </a:t>
            </a:r>
            <a:r>
              <a:rPr lang="de-DE" sz="4900" b="1" dirty="0" smtClean="0"/>
              <a:t>Om </a:t>
            </a:r>
            <a:r>
              <a:rPr lang="de-DE" sz="4900" b="1" dirty="0"/>
              <a:t>nie te weet </a:t>
            </a:r>
            <a:r>
              <a:rPr lang="de-DE" sz="4900" b="1" dirty="0" smtClean="0"/>
              <a:t>nie,</a:t>
            </a:r>
            <a:r>
              <a:rPr lang="en-ZA" sz="4900" b="1" dirty="0" smtClean="0"/>
              <a:t/>
            </a:r>
            <a:br>
              <a:rPr lang="en-ZA" sz="4900" b="1" dirty="0" smtClean="0"/>
            </a:br>
            <a:r>
              <a:rPr lang="de-DE" sz="4900" b="1" dirty="0" smtClean="0"/>
              <a:t>	maak </a:t>
            </a:r>
            <a:r>
              <a:rPr lang="de-DE" sz="4900" b="1" dirty="0"/>
              <a:t>dalk die groot verskil </a:t>
            </a:r>
            <a:r>
              <a:rPr lang="de-DE" sz="4900" b="1" dirty="0" smtClean="0"/>
              <a:t>tussen:</a:t>
            </a:r>
            <a:r>
              <a:rPr lang="en-ZA" sz="4900" b="1" dirty="0" smtClean="0"/>
              <a:t/>
            </a:r>
            <a:br>
              <a:rPr lang="en-ZA" sz="4900" b="1" dirty="0" smtClean="0"/>
            </a:br>
            <a:r>
              <a:rPr lang="de-DE" sz="4900" b="1" dirty="0" smtClean="0"/>
              <a:t>Om </a:t>
            </a:r>
            <a:r>
              <a:rPr lang="de-DE" sz="4900" b="1" dirty="0"/>
              <a:t>te gaan </a:t>
            </a:r>
            <a:r>
              <a:rPr lang="en-ZA" sz="4900" b="1" dirty="0" smtClean="0"/>
              <a:t/>
            </a:r>
            <a:br>
              <a:rPr lang="en-ZA" sz="4900" b="1" dirty="0" smtClean="0"/>
            </a:br>
            <a:r>
              <a:rPr lang="de-DE" sz="4900" b="1" dirty="0" smtClean="0"/>
              <a:t>Of</a:t>
            </a:r>
            <a:r>
              <a:rPr lang="de-DE" sz="4900" b="1" dirty="0"/>
              <a:t>:  </a:t>
            </a:r>
            <a:r>
              <a:rPr lang="de-DE" sz="4900" b="1" dirty="0" smtClean="0"/>
              <a:t>Nie </a:t>
            </a:r>
            <a:r>
              <a:rPr lang="de-DE" sz="4900" b="1" dirty="0"/>
              <a:t>te gaan  nie.</a:t>
            </a:r>
            <a:r>
              <a:rPr lang="en-ZA" dirty="0"/>
              <a:t/>
            </a:r>
            <a:br>
              <a:rPr lang="en-ZA" dirty="0"/>
            </a:br>
            <a:endParaRPr lang="en-ZA" dirty="0"/>
          </a:p>
        </p:txBody>
      </p:sp>
      <p:sp>
        <p:nvSpPr>
          <p:cNvPr id="3" name="Content Placeholder 2"/>
          <p:cNvSpPr>
            <a:spLocks noGrp="1"/>
          </p:cNvSpPr>
          <p:nvPr>
            <p:ph idx="1"/>
          </p:nvPr>
        </p:nvSpPr>
        <p:spPr>
          <a:xfrm>
            <a:off x="457200" y="5949280"/>
            <a:ext cx="8229600" cy="176883"/>
          </a:xfrm>
        </p:spPr>
        <p:txBody>
          <a:bodyPr>
            <a:normAutofit fontScale="25000" lnSpcReduction="20000"/>
          </a:bodyPr>
          <a:lstStyle/>
          <a:p>
            <a:endParaRPr lang="en-ZA"/>
          </a:p>
        </p:txBody>
      </p:sp>
    </p:spTree>
    <p:extLst>
      <p:ext uri="{BB962C8B-B14F-4D97-AF65-F5344CB8AC3E}">
        <p14:creationId xmlns:p14="http://schemas.microsoft.com/office/powerpoint/2010/main" val="11646213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34482"/>
          </a:xfrm>
        </p:spPr>
        <p:txBody>
          <a:bodyPr/>
          <a:lstStyle/>
          <a:p>
            <a:r>
              <a:rPr lang="en-US" b="1" dirty="0"/>
              <a:t>"Almal wat Hom aangeneem het,</a:t>
            </a:r>
            <a:r>
              <a:rPr lang="en-ZA" b="1" dirty="0"/>
              <a:t/>
            </a:r>
            <a:br>
              <a:rPr lang="en-ZA" b="1" dirty="0"/>
            </a:br>
            <a:r>
              <a:rPr lang="en-US" b="1" dirty="0" smtClean="0"/>
              <a:t>dié </a:t>
            </a:r>
            <a:r>
              <a:rPr lang="en-US" b="1" dirty="0"/>
              <a:t>wat in Hom </a:t>
            </a:r>
            <a:r>
              <a:rPr lang="en-US" b="1" dirty="0" smtClean="0"/>
              <a:t>glo,</a:t>
            </a:r>
            <a:r>
              <a:rPr lang="en-ZA" b="1" dirty="0" smtClean="0"/>
              <a:t/>
            </a:r>
            <a:br>
              <a:rPr lang="en-ZA" b="1" dirty="0" smtClean="0"/>
            </a:br>
            <a:r>
              <a:rPr lang="en-US" b="1" dirty="0" smtClean="0"/>
              <a:t>gee </a:t>
            </a:r>
            <a:r>
              <a:rPr lang="en-US" b="1" dirty="0"/>
              <a:t>Hy die mag om kinders van God te wees."</a:t>
            </a:r>
            <a:endParaRPr lang="en-ZA" b="1" dirty="0"/>
          </a:p>
        </p:txBody>
      </p:sp>
      <p:sp>
        <p:nvSpPr>
          <p:cNvPr id="3" name="Content Placeholder 2"/>
          <p:cNvSpPr>
            <a:spLocks noGrp="1"/>
          </p:cNvSpPr>
          <p:nvPr>
            <p:ph idx="1"/>
          </p:nvPr>
        </p:nvSpPr>
        <p:spPr>
          <a:xfrm>
            <a:off x="457200" y="6021288"/>
            <a:ext cx="8229600" cy="104875"/>
          </a:xfrm>
        </p:spPr>
        <p:txBody>
          <a:bodyPr>
            <a:normAutofit fontScale="25000" lnSpcReduction="20000"/>
          </a:bodyPr>
          <a:lstStyle/>
          <a:p>
            <a:endParaRPr lang="en-ZA" dirty="0"/>
          </a:p>
        </p:txBody>
      </p:sp>
    </p:spTree>
    <p:extLst>
      <p:ext uri="{BB962C8B-B14F-4D97-AF65-F5344CB8AC3E}">
        <p14:creationId xmlns:p14="http://schemas.microsoft.com/office/powerpoint/2010/main" val="26667384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32656"/>
            <a:ext cx="8640960" cy="4680520"/>
          </a:xfrm>
        </p:spPr>
        <p:txBody>
          <a:bodyPr>
            <a:normAutofit/>
          </a:bodyPr>
          <a:lstStyle/>
          <a:p>
            <a:r>
              <a:rPr lang="en-US" b="1" dirty="0"/>
              <a:t>"Jy 	</a:t>
            </a:r>
            <a:r>
              <a:rPr lang="en-US" b="1" dirty="0" smtClean="0"/>
              <a:t/>
            </a:r>
            <a:br>
              <a:rPr lang="en-US" b="1" dirty="0" smtClean="0"/>
            </a:br>
            <a:r>
              <a:rPr lang="en-US" b="1" dirty="0" smtClean="0"/>
              <a:t>wat </a:t>
            </a:r>
            <a:r>
              <a:rPr lang="en-US" b="1" dirty="0"/>
              <a:t>die Here Jesus aangeneem het;</a:t>
            </a:r>
            <a:r>
              <a:rPr lang="en-ZA" b="1" dirty="0"/>
              <a:t/>
            </a:r>
            <a:br>
              <a:rPr lang="en-ZA" b="1" dirty="0"/>
            </a:br>
            <a:r>
              <a:rPr lang="en-US" b="1" dirty="0" smtClean="0"/>
              <a:t>jy </a:t>
            </a:r>
            <a:r>
              <a:rPr lang="en-US" b="1" dirty="0"/>
              <a:t>wat in Christus glo,</a:t>
            </a:r>
            <a:r>
              <a:rPr lang="en-ZA" b="1" dirty="0"/>
              <a:t/>
            </a:r>
            <a:br>
              <a:rPr lang="en-ZA" b="1" dirty="0"/>
            </a:br>
            <a:r>
              <a:rPr lang="en-US" b="1" dirty="0" smtClean="0"/>
              <a:t>God </a:t>
            </a:r>
            <a:r>
              <a:rPr lang="en-US" b="1" dirty="0"/>
              <a:t>gee vir jou die reg </a:t>
            </a:r>
            <a:r>
              <a:rPr lang="en-US" b="1" dirty="0" smtClean="0"/>
              <a:t/>
            </a:r>
            <a:br>
              <a:rPr lang="en-US" b="1" dirty="0" smtClean="0"/>
            </a:br>
            <a:r>
              <a:rPr lang="en-US" b="1" dirty="0" smtClean="0"/>
              <a:t>om </a:t>
            </a:r>
            <a:r>
              <a:rPr lang="en-US" b="1" dirty="0"/>
              <a:t>te kan sê:</a:t>
            </a:r>
            <a:r>
              <a:rPr lang="en-ZA" b="1" dirty="0"/>
              <a:t/>
            </a:r>
            <a:br>
              <a:rPr lang="en-ZA" b="1" dirty="0"/>
            </a:br>
            <a:r>
              <a:rPr lang="en-US" b="1" dirty="0"/>
              <a:t>	</a:t>
            </a:r>
            <a:r>
              <a:rPr lang="en-US" b="1" dirty="0" smtClean="0"/>
              <a:t>Dat </a:t>
            </a:r>
            <a:r>
              <a:rPr lang="en-US" b="1" dirty="0"/>
              <a:t>jy kind van God is."</a:t>
            </a:r>
            <a:endParaRPr lang="en-ZA" b="1" dirty="0"/>
          </a:p>
        </p:txBody>
      </p:sp>
      <p:sp>
        <p:nvSpPr>
          <p:cNvPr id="3" name="Content Placeholder 2"/>
          <p:cNvSpPr>
            <a:spLocks noGrp="1"/>
          </p:cNvSpPr>
          <p:nvPr>
            <p:ph idx="1"/>
          </p:nvPr>
        </p:nvSpPr>
        <p:spPr>
          <a:xfrm>
            <a:off x="457200" y="5877272"/>
            <a:ext cx="8229600" cy="248891"/>
          </a:xfrm>
        </p:spPr>
        <p:txBody>
          <a:bodyPr>
            <a:normAutofit fontScale="32500" lnSpcReduction="20000"/>
          </a:bodyPr>
          <a:lstStyle/>
          <a:p>
            <a:endParaRPr lang="en-ZA" dirty="0"/>
          </a:p>
        </p:txBody>
      </p:sp>
    </p:spTree>
    <p:extLst>
      <p:ext uri="{BB962C8B-B14F-4D97-AF65-F5344CB8AC3E}">
        <p14:creationId xmlns:p14="http://schemas.microsoft.com/office/powerpoint/2010/main" val="20923573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62674"/>
          </a:xfrm>
        </p:spPr>
        <p:txBody>
          <a:bodyPr>
            <a:normAutofit fontScale="90000"/>
          </a:bodyPr>
          <a:lstStyle/>
          <a:p>
            <a:r>
              <a:rPr lang="en-US" b="1" dirty="0"/>
              <a:t>"</a:t>
            </a:r>
            <a:r>
              <a:rPr lang="en-US" b="1" dirty="0" smtClean="0"/>
              <a:t>Almal </a:t>
            </a:r>
            <a:r>
              <a:rPr lang="en-US" b="1" dirty="0"/>
              <a:t>wat hulle deur die Gees van God laat </a:t>
            </a:r>
            <a:r>
              <a:rPr lang="en-US" b="1" dirty="0" smtClean="0"/>
              <a:t>lei,</a:t>
            </a:r>
            <a:br>
              <a:rPr lang="en-US" b="1" dirty="0" smtClean="0"/>
            </a:br>
            <a:r>
              <a:rPr lang="en-US" b="1" dirty="0" smtClean="0"/>
              <a:t>is </a:t>
            </a:r>
            <a:r>
              <a:rPr lang="en-US" b="1" dirty="0"/>
              <a:t>kinders van God</a:t>
            </a:r>
            <a:r>
              <a:rPr lang="en-US" b="1" dirty="0" smtClean="0"/>
              <a:t>.“</a:t>
            </a:r>
            <a:br>
              <a:rPr lang="en-US" b="1" dirty="0" smtClean="0"/>
            </a:br>
            <a:r>
              <a:rPr lang="en-ZA" b="1" dirty="0"/>
              <a:t/>
            </a:r>
            <a:br>
              <a:rPr lang="en-ZA" b="1" dirty="0"/>
            </a:br>
            <a:r>
              <a:rPr lang="en-US" b="1" dirty="0" smtClean="0"/>
              <a:t>"</a:t>
            </a:r>
            <a:r>
              <a:rPr lang="en-US" b="1" dirty="0"/>
              <a:t>Almal wat God aanroep as "Vader",</a:t>
            </a:r>
            <a:r>
              <a:rPr lang="en-ZA" b="1" dirty="0"/>
              <a:t/>
            </a:r>
            <a:br>
              <a:rPr lang="en-ZA" b="1" dirty="0"/>
            </a:br>
            <a:r>
              <a:rPr lang="en-US" b="1" dirty="0" smtClean="0"/>
              <a:t>is </a:t>
            </a:r>
            <a:r>
              <a:rPr lang="en-US" b="1" dirty="0"/>
              <a:t>kinders van God</a:t>
            </a:r>
            <a:r>
              <a:rPr lang="en-US" b="1" dirty="0" smtClean="0"/>
              <a:t>.“</a:t>
            </a:r>
            <a:br>
              <a:rPr lang="en-US" b="1" dirty="0" smtClean="0"/>
            </a:br>
            <a:r>
              <a:rPr lang="en-ZA" b="1" dirty="0" smtClean="0"/>
              <a:t/>
            </a:r>
            <a:br>
              <a:rPr lang="en-ZA" b="1" dirty="0" smtClean="0"/>
            </a:br>
            <a:r>
              <a:rPr lang="en-US" b="1" dirty="0" smtClean="0"/>
              <a:t>"</a:t>
            </a:r>
            <a:r>
              <a:rPr lang="en-US" b="1" dirty="0"/>
              <a:t>Die Gees getuig saam met ons Gees,</a:t>
            </a:r>
            <a:r>
              <a:rPr lang="en-ZA" b="1" dirty="0"/>
              <a:t/>
            </a:r>
            <a:br>
              <a:rPr lang="en-ZA" b="1" dirty="0"/>
            </a:br>
            <a:r>
              <a:rPr lang="en-US" b="1" dirty="0" smtClean="0"/>
              <a:t>dat </a:t>
            </a:r>
            <a:r>
              <a:rPr lang="en-US" b="1" dirty="0"/>
              <a:t>ons kinders van God is</a:t>
            </a:r>
            <a:r>
              <a:rPr lang="en-US" b="1" dirty="0" smtClean="0"/>
              <a:t>."</a:t>
            </a:r>
            <a:endParaRPr lang="en-ZA" b="1" dirty="0"/>
          </a:p>
        </p:txBody>
      </p:sp>
      <p:sp>
        <p:nvSpPr>
          <p:cNvPr id="3" name="Content Placeholder 2"/>
          <p:cNvSpPr>
            <a:spLocks noGrp="1"/>
          </p:cNvSpPr>
          <p:nvPr>
            <p:ph idx="1"/>
          </p:nvPr>
        </p:nvSpPr>
        <p:spPr>
          <a:xfrm>
            <a:off x="457200" y="6453336"/>
            <a:ext cx="8229600" cy="216024"/>
          </a:xfrm>
        </p:spPr>
        <p:txBody>
          <a:bodyPr>
            <a:normAutofit fontScale="32500" lnSpcReduction="20000"/>
          </a:bodyPr>
          <a:lstStyle/>
          <a:p>
            <a:endParaRPr lang="en-ZA" dirty="0"/>
          </a:p>
        </p:txBody>
      </p:sp>
    </p:spTree>
    <p:extLst>
      <p:ext uri="{BB962C8B-B14F-4D97-AF65-F5344CB8AC3E}">
        <p14:creationId xmlns:p14="http://schemas.microsoft.com/office/powerpoint/2010/main" val="26305088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02634"/>
          </a:xfrm>
        </p:spPr>
        <p:txBody>
          <a:bodyPr>
            <a:normAutofit/>
          </a:bodyPr>
          <a:lstStyle/>
          <a:p>
            <a:r>
              <a:rPr lang="en-US" b="1" dirty="0" smtClean="0"/>
              <a:t>"Omdat ons kinders van God is,</a:t>
            </a:r>
            <a:br>
              <a:rPr lang="en-US" b="1" dirty="0" smtClean="0"/>
            </a:br>
            <a:r>
              <a:rPr lang="en-US" b="1" dirty="0" smtClean="0"/>
              <a:t>is </a:t>
            </a:r>
            <a:r>
              <a:rPr lang="en-US" b="1" dirty="0"/>
              <a:t>ons ook </a:t>
            </a:r>
            <a:r>
              <a:rPr lang="en-US" b="1" dirty="0" smtClean="0"/>
              <a:t>erfgename.”</a:t>
            </a:r>
            <a:br>
              <a:rPr lang="en-US" b="1" dirty="0" smtClean="0"/>
            </a:br>
            <a:r>
              <a:rPr lang="en-ZA" b="1" dirty="0" smtClean="0"/>
              <a:t/>
            </a:r>
            <a:br>
              <a:rPr lang="en-ZA" b="1" dirty="0" smtClean="0"/>
            </a:br>
            <a:r>
              <a:rPr lang="en-ZA" b="1" dirty="0" smtClean="0"/>
              <a:t>“</a:t>
            </a:r>
            <a:r>
              <a:rPr lang="en-US" b="1" dirty="0" smtClean="0"/>
              <a:t>Ons </a:t>
            </a:r>
            <a:r>
              <a:rPr lang="en-US" b="1" dirty="0"/>
              <a:t>is erfgename van God;</a:t>
            </a:r>
            <a:r>
              <a:rPr lang="en-ZA" b="1" dirty="0"/>
              <a:t/>
            </a:r>
            <a:br>
              <a:rPr lang="en-ZA" b="1" dirty="0"/>
            </a:br>
            <a:r>
              <a:rPr lang="de-DE" b="1" dirty="0" smtClean="0"/>
              <a:t>erfgename </a:t>
            </a:r>
            <a:r>
              <a:rPr lang="de-DE" b="1" dirty="0"/>
              <a:t>saam met </a:t>
            </a:r>
            <a:r>
              <a:rPr lang="de-DE" b="1" dirty="0" smtClean="0"/>
              <a:t>Christus.“</a:t>
            </a:r>
            <a:br>
              <a:rPr lang="de-DE" b="1" dirty="0" smtClean="0"/>
            </a:br>
            <a:r>
              <a:rPr lang="de-DE" b="1" dirty="0"/>
              <a:t/>
            </a:r>
            <a:br>
              <a:rPr lang="de-DE" b="1" dirty="0"/>
            </a:br>
            <a:r>
              <a:rPr lang="de-DE" b="1" dirty="0" smtClean="0"/>
              <a:t>Jy erf die hemel!</a:t>
            </a:r>
            <a:endParaRPr lang="en-ZA" b="1" dirty="0"/>
          </a:p>
        </p:txBody>
      </p:sp>
      <p:sp>
        <p:nvSpPr>
          <p:cNvPr id="3" name="Content Placeholder 2"/>
          <p:cNvSpPr>
            <a:spLocks noGrp="1"/>
          </p:cNvSpPr>
          <p:nvPr>
            <p:ph idx="1"/>
          </p:nvPr>
        </p:nvSpPr>
        <p:spPr>
          <a:xfrm>
            <a:off x="457200" y="5805264"/>
            <a:ext cx="8229600" cy="320899"/>
          </a:xfrm>
        </p:spPr>
        <p:txBody>
          <a:bodyPr>
            <a:normAutofit fontScale="55000" lnSpcReduction="20000"/>
          </a:bodyPr>
          <a:lstStyle/>
          <a:p>
            <a:endParaRPr lang="en-ZA" dirty="0"/>
          </a:p>
        </p:txBody>
      </p:sp>
    </p:spTree>
    <p:extLst>
      <p:ext uri="{BB962C8B-B14F-4D97-AF65-F5344CB8AC3E}">
        <p14:creationId xmlns:p14="http://schemas.microsoft.com/office/powerpoint/2010/main" val="1936664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82554"/>
          </a:xfrm>
        </p:spPr>
        <p:txBody>
          <a:bodyPr/>
          <a:lstStyle/>
          <a:p>
            <a:r>
              <a:rPr lang="en-US" b="1" dirty="0"/>
              <a:t>'n Klein verskilletjie tussen:</a:t>
            </a:r>
            <a:r>
              <a:rPr lang="en-ZA" b="1" dirty="0"/>
              <a:t/>
            </a:r>
            <a:br>
              <a:rPr lang="en-ZA" b="1" dirty="0"/>
            </a:br>
            <a:r>
              <a:rPr lang="en-US" b="1" dirty="0"/>
              <a:t>	</a:t>
            </a:r>
            <a:r>
              <a:rPr lang="de-DE" b="1" dirty="0" smtClean="0"/>
              <a:t>Om </a:t>
            </a:r>
            <a:r>
              <a:rPr lang="de-DE" b="1" dirty="0"/>
              <a:t>te weet 	</a:t>
            </a:r>
            <a:r>
              <a:rPr lang="de-DE" b="1" dirty="0" smtClean="0"/>
              <a:t/>
            </a:r>
            <a:br>
              <a:rPr lang="de-DE" b="1" dirty="0" smtClean="0"/>
            </a:br>
            <a:r>
              <a:rPr lang="de-DE" b="1" dirty="0" smtClean="0"/>
              <a:t>of </a:t>
            </a:r>
            <a:r>
              <a:rPr lang="de-DE" b="1" dirty="0"/>
              <a:t>nie te weet nie.</a:t>
            </a:r>
            <a:r>
              <a:rPr lang="en-ZA" b="1" dirty="0"/>
              <a:t/>
            </a:r>
            <a:br>
              <a:rPr lang="en-ZA" b="1" dirty="0"/>
            </a:br>
            <a:r>
              <a:rPr lang="de-DE" b="1" dirty="0" smtClean="0"/>
              <a:t>maak </a:t>
            </a:r>
            <a:r>
              <a:rPr lang="de-DE" b="1" dirty="0"/>
              <a:t>die groot verskil tussen:</a:t>
            </a:r>
            <a:r>
              <a:rPr lang="en-ZA" b="1" dirty="0"/>
              <a:t/>
            </a:r>
            <a:br>
              <a:rPr lang="en-ZA" b="1" dirty="0"/>
            </a:br>
            <a:r>
              <a:rPr lang="de-DE" b="1" dirty="0"/>
              <a:t>	</a:t>
            </a:r>
            <a:r>
              <a:rPr lang="de-DE" b="1" dirty="0" smtClean="0"/>
              <a:t>Om </a:t>
            </a:r>
            <a:r>
              <a:rPr lang="de-DE" b="1" dirty="0"/>
              <a:t>hemel toe te gaan	</a:t>
            </a:r>
            <a:r>
              <a:rPr lang="de-DE" b="1" dirty="0" smtClean="0"/>
              <a:t/>
            </a:r>
            <a:br>
              <a:rPr lang="de-DE" b="1" dirty="0" smtClean="0"/>
            </a:br>
            <a:r>
              <a:rPr lang="de-DE" b="1" dirty="0" smtClean="0"/>
              <a:t>of </a:t>
            </a:r>
            <a:r>
              <a:rPr lang="de-DE" b="1" dirty="0"/>
              <a:t>nie te gaan nie</a:t>
            </a:r>
            <a:r>
              <a:rPr lang="de-DE" b="1" dirty="0" smtClean="0"/>
              <a:t>.</a:t>
            </a:r>
            <a:endParaRPr lang="en-ZA" b="1" dirty="0"/>
          </a:p>
        </p:txBody>
      </p:sp>
      <p:sp>
        <p:nvSpPr>
          <p:cNvPr id="3" name="Content Placeholder 2"/>
          <p:cNvSpPr>
            <a:spLocks noGrp="1"/>
          </p:cNvSpPr>
          <p:nvPr>
            <p:ph idx="1"/>
          </p:nvPr>
        </p:nvSpPr>
        <p:spPr>
          <a:xfrm>
            <a:off x="457200" y="5949280"/>
            <a:ext cx="8229600" cy="176883"/>
          </a:xfrm>
        </p:spPr>
        <p:txBody>
          <a:bodyPr>
            <a:normAutofit fontScale="25000" lnSpcReduction="20000"/>
          </a:bodyPr>
          <a:lstStyle/>
          <a:p>
            <a:endParaRPr lang="en-ZA" dirty="0"/>
          </a:p>
        </p:txBody>
      </p:sp>
    </p:spTree>
    <p:extLst>
      <p:ext uri="{BB962C8B-B14F-4D97-AF65-F5344CB8AC3E}">
        <p14:creationId xmlns:p14="http://schemas.microsoft.com/office/powerpoint/2010/main" val="36621122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514402"/>
          </a:xfrm>
        </p:spPr>
        <p:txBody>
          <a:bodyPr>
            <a:normAutofit/>
          </a:bodyPr>
          <a:lstStyle/>
          <a:p>
            <a:r>
              <a:rPr lang="en-US" sz="6000" b="1" dirty="0" smtClean="0"/>
              <a:t>Maak vandag seker</a:t>
            </a:r>
            <a:br>
              <a:rPr lang="en-US" sz="6000" b="1" dirty="0" smtClean="0"/>
            </a:br>
            <a:r>
              <a:rPr lang="en-US" sz="6000" b="1" dirty="0" smtClean="0"/>
              <a:t>dat jy weet,</a:t>
            </a:r>
            <a:br>
              <a:rPr lang="en-US" sz="6000" b="1" dirty="0" smtClean="0"/>
            </a:br>
            <a:r>
              <a:rPr lang="en-US" sz="6000" b="1" dirty="0" smtClean="0"/>
              <a:t>dat jy weet dat jy gaan!</a:t>
            </a:r>
            <a:endParaRPr lang="en-ZA" sz="6000" b="1" dirty="0"/>
          </a:p>
        </p:txBody>
      </p:sp>
      <p:sp>
        <p:nvSpPr>
          <p:cNvPr id="3" name="Content Placeholder 2"/>
          <p:cNvSpPr>
            <a:spLocks noGrp="1"/>
          </p:cNvSpPr>
          <p:nvPr>
            <p:ph idx="1"/>
          </p:nvPr>
        </p:nvSpPr>
        <p:spPr>
          <a:xfrm>
            <a:off x="457200" y="5805264"/>
            <a:ext cx="8229600" cy="320899"/>
          </a:xfrm>
        </p:spPr>
        <p:txBody>
          <a:bodyPr>
            <a:normAutofit fontScale="55000" lnSpcReduction="20000"/>
          </a:bodyPr>
          <a:lstStyle/>
          <a:p>
            <a:endParaRPr lang="en-ZA" dirty="0"/>
          </a:p>
        </p:txBody>
      </p:sp>
    </p:spTree>
    <p:extLst>
      <p:ext uri="{BB962C8B-B14F-4D97-AF65-F5344CB8AC3E}">
        <p14:creationId xmlns:p14="http://schemas.microsoft.com/office/powerpoint/2010/main" val="2961422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1306</TotalTime>
  <Words>43</Words>
  <Application>Microsoft Office PowerPoint</Application>
  <PresentationFormat>On-screen Show (4:3)</PresentationFormat>
  <Paragraphs>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Skriflesing  Johannes 1 : 1 – 12  Rom 8 : 14 - 17</vt:lpstr>
      <vt:lpstr>Die klein verskil tussen:   Om te weet,  Of:  Om nie te weet nie,  maak dalk die groot verskil tussen: Om te gaan  Of:  Nie te gaan  nie. </vt:lpstr>
      <vt:lpstr>"Almal wat Hom aangeneem het, dié wat in Hom glo, gee Hy die mag om kinders van God te wees."</vt:lpstr>
      <vt:lpstr>"Jy   wat die Here Jesus aangeneem het; jy wat in Christus glo, God gee vir jou die reg  om te kan sê:  Dat jy kind van God is."</vt:lpstr>
      <vt:lpstr>"Almal wat hulle deur die Gees van God laat lei, is kinders van God.“  "Almal wat God aanroep as "Vader", is kinders van God.“  "Die Gees getuig saam met ons Gees, dat ons kinders van God is."</vt:lpstr>
      <vt:lpstr>"Omdat ons kinders van God is, is ons ook erfgename.”  “Ons is erfgename van God; erfgename saam met Christus.“  Jy erf die hemel!</vt:lpstr>
      <vt:lpstr>'n Klein verskilletjie tussen:  Om te weet   of nie te weet nie. maak die groot verskil tussen:  Om hemel toe te gaan  of nie te gaan nie.</vt:lpstr>
      <vt:lpstr>Maak vandag seker dat jy weet, dat jy weet dat jy gaan!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Skriflesing  Johannes 1: 1 - 12</dc:title>
  <dc:creator>Schoonees</dc:creator>
  <cp:lastModifiedBy>Schoonees</cp:lastModifiedBy>
  <cp:revision>4</cp:revision>
  <dcterms:created xsi:type="dcterms:W3CDTF">2017-06-30T12:54:52Z</dcterms:created>
  <dcterms:modified xsi:type="dcterms:W3CDTF">2017-07-01T10:41:25Z</dcterms:modified>
</cp:coreProperties>
</file>