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716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937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645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712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6956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432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996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218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7808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6628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428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E7923-9EAA-4CED-BD14-ABB78382B14F}" type="datetimeFigureOut">
              <a:rPr lang="en-ZA" smtClean="0"/>
              <a:t>2017-07-06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C2F5F-1E11-40F5-85F1-F068FA1F341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222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24335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Skriflesing</a:t>
            </a:r>
            <a:br>
              <a:rPr lang="en-US" sz="6000" b="1" dirty="0" smtClean="0"/>
            </a:br>
            <a:r>
              <a:rPr lang="en-US" sz="6000" b="1" dirty="0" smtClean="0"/>
              <a:t>Hebreërs 10 : 32 – 39</a:t>
            </a:r>
            <a:br>
              <a:rPr lang="en-US" sz="6000" b="1" dirty="0" smtClean="0"/>
            </a:br>
            <a:r>
              <a:rPr lang="en-US" sz="6000" b="1" dirty="0" smtClean="0"/>
              <a:t>Hebreërs 11 : 1 – 3, 6</a:t>
            </a:r>
            <a:endParaRPr lang="en-ZA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265584"/>
          </a:xfrm>
        </p:spPr>
        <p:txBody>
          <a:bodyPr>
            <a:normAutofit fontScale="40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7487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567464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/>
              <a:t>Om te glo,</a:t>
            </a:r>
            <a:br>
              <a:rPr lang="en-US" sz="6000" b="1" dirty="0" smtClean="0"/>
            </a:br>
            <a:r>
              <a:rPr lang="en-US" sz="6000" b="1" dirty="0" smtClean="0"/>
              <a:t>is om seker te wees</a:t>
            </a:r>
            <a:br>
              <a:rPr lang="en-US" sz="6000" b="1" dirty="0" smtClean="0"/>
            </a:br>
            <a:r>
              <a:rPr lang="en-US" sz="6000" b="1" dirty="0" smtClean="0"/>
              <a:t>van die dinge wat ons hoop; </a:t>
            </a:r>
            <a:br>
              <a:rPr lang="en-US" sz="6000" b="1" dirty="0" smtClean="0"/>
            </a:br>
            <a:r>
              <a:rPr lang="en-US" sz="6000" b="1" dirty="0" smtClean="0"/>
              <a:t>om oortuig te wees</a:t>
            </a:r>
            <a:br>
              <a:rPr lang="en-US" sz="6000" b="1" dirty="0" smtClean="0"/>
            </a:br>
            <a:r>
              <a:rPr lang="en-US" sz="6000" b="1" dirty="0" smtClean="0"/>
              <a:t>van die dinge </a:t>
            </a:r>
            <a:br>
              <a:rPr lang="en-US" sz="6000" b="1" dirty="0" smtClean="0"/>
            </a:br>
            <a:r>
              <a:rPr lang="en-US" sz="6000" b="1" dirty="0" smtClean="0"/>
              <a:t>wat ons nie sien nie.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49280"/>
            <a:ext cx="8229600" cy="176883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724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4402"/>
          </a:xfrm>
        </p:spPr>
        <p:txBody>
          <a:bodyPr/>
          <a:lstStyle/>
          <a:p>
            <a:r>
              <a:rPr lang="en-US" b="1" dirty="0" smtClean="0"/>
              <a:t>1.	Historiese geloof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811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/>
          <a:lstStyle/>
          <a:p>
            <a:r>
              <a:rPr lang="en-US" sz="6000" b="1" dirty="0" smtClean="0"/>
              <a:t>2.	Tydelike geloof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77272"/>
            <a:ext cx="8229600" cy="248891"/>
          </a:xfrm>
        </p:spPr>
        <p:txBody>
          <a:bodyPr>
            <a:normAutofit fontScale="325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2696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/>
          <a:lstStyle/>
          <a:p>
            <a:r>
              <a:rPr lang="en-US" sz="6000" b="1" dirty="0" smtClean="0"/>
              <a:t>3.	Wonder-Geloof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211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/>
          <a:lstStyle/>
          <a:p>
            <a:r>
              <a:rPr lang="en-US" sz="6000" b="1" dirty="0" smtClean="0"/>
              <a:t>4.	Reddende Saligmakende Geloof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77272"/>
            <a:ext cx="8229600" cy="248891"/>
          </a:xfrm>
        </p:spPr>
        <p:txBody>
          <a:bodyPr>
            <a:normAutofit fontScale="325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8462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3547</TotalTime>
  <Words>13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Skriflesing Hebreërs 10 : 32 – 39 Hebreërs 11 : 1 – 3, 6</vt:lpstr>
      <vt:lpstr>Om te glo, is om seker te wees van die dinge wat ons hoop;  om oortuig te wees van die dinge  wat ons nie sien nie.</vt:lpstr>
      <vt:lpstr>1. Historiese geloof</vt:lpstr>
      <vt:lpstr>2. Tydelike geloof</vt:lpstr>
      <vt:lpstr>3. Wonder-Geloof</vt:lpstr>
      <vt:lpstr>4. Reddende Saligmakende Geloof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Skriflesing Hebreërs 10 : 32 – 39 Hebreërs 11 : 1 – 3, 6</dc:title>
  <dc:creator>Schoonees</dc:creator>
  <cp:lastModifiedBy>Schoonees</cp:lastModifiedBy>
  <cp:revision>3</cp:revision>
  <dcterms:created xsi:type="dcterms:W3CDTF">2017-07-06T09:06:57Z</dcterms:created>
  <dcterms:modified xsi:type="dcterms:W3CDTF">2017-07-08T20:14:24Z</dcterms:modified>
</cp:coreProperties>
</file>