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58582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73319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11183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68899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51892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665156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58337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90326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32081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27919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9124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61639-041B-4F12-873C-47EE555EC0C6}" type="datetimeFigureOut">
              <a:rPr lang="af-ZA" smtClean="0"/>
              <a:t>2017/12/21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2FAC0-11F0-4CE4-B918-E3CBFF6B655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915686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/>
              <a:t>Vir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Ons</a:t>
            </a:r>
            <a:r>
              <a:rPr lang="en-US" sz="4800" b="1" dirty="0" smtClean="0"/>
              <a:t> is `n </a:t>
            </a:r>
            <a:r>
              <a:rPr lang="en-US" sz="4800" b="1" dirty="0" err="1" smtClean="0"/>
              <a:t>Seun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gebore</a:t>
            </a:r>
            <a:endParaRPr lang="af-ZA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chemeClr val="tx1"/>
                </a:solidFill>
              </a:rPr>
              <a:t>Jesaja</a:t>
            </a:r>
            <a:r>
              <a:rPr lang="en-US" sz="3600" b="1" dirty="0" smtClean="0">
                <a:solidFill>
                  <a:schemeClr val="tx1"/>
                </a:solidFill>
              </a:rPr>
              <a:t> 8:23- 9:6</a:t>
            </a:r>
            <a:endParaRPr lang="af-Z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49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/>
              <a:t>Vir</a:t>
            </a:r>
            <a:r>
              <a:rPr lang="en-US" sz="4800" b="1" dirty="0" smtClean="0"/>
              <a:t> 0ns is `n </a:t>
            </a:r>
            <a:r>
              <a:rPr lang="en-US" sz="4800" b="1" dirty="0" err="1" smtClean="0"/>
              <a:t>Seun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gebore</a:t>
            </a:r>
            <a:endParaRPr lang="af-ZA" sz="48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7800"/>
            <a:ext cx="7848599" cy="5181600"/>
          </a:xfrm>
        </p:spPr>
      </p:pic>
    </p:spTree>
    <p:extLst>
      <p:ext uri="{BB962C8B-B14F-4D97-AF65-F5344CB8AC3E}">
        <p14:creationId xmlns:p14="http://schemas.microsoft.com/office/powerpoint/2010/main" val="41950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/>
              <a:t>Tema</a:t>
            </a:r>
            <a:r>
              <a:rPr lang="en-US" sz="4800" b="1" dirty="0" smtClean="0"/>
              <a:t>: </a:t>
            </a:r>
            <a:r>
              <a:rPr lang="en-US" sz="4800" b="1" dirty="0" err="1" smtClean="0"/>
              <a:t>Vir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ons</a:t>
            </a:r>
            <a:r>
              <a:rPr lang="en-US" sz="4800" b="1" dirty="0" smtClean="0"/>
              <a:t> is `n </a:t>
            </a:r>
            <a:r>
              <a:rPr lang="en-US" sz="4800" b="1" dirty="0" err="1" smtClean="0"/>
              <a:t>Seun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gebore</a:t>
            </a:r>
            <a:endParaRPr lang="af-ZA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b="1" dirty="0" err="1" smtClean="0">
                <a:latin typeface="Arial" charset="0"/>
              </a:rPr>
              <a:t>Vir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ons</a:t>
            </a:r>
            <a:r>
              <a:rPr lang="en-GB" sz="4000" b="1" dirty="0" smtClean="0">
                <a:latin typeface="Arial" charset="0"/>
              </a:rPr>
              <a:t> is 'n </a:t>
            </a:r>
            <a:r>
              <a:rPr lang="en-GB" sz="4000" b="1" dirty="0" err="1" smtClean="0">
                <a:latin typeface="Arial" charset="0"/>
              </a:rPr>
              <a:t>Seun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gebore</a:t>
            </a:r>
            <a:r>
              <a:rPr lang="en-GB" sz="4000" b="1" dirty="0" smtClean="0">
                <a:latin typeface="Arial" charset="0"/>
              </a:rPr>
              <a:t>, </a:t>
            </a:r>
            <a:r>
              <a:rPr lang="en-GB" sz="4000" b="1" dirty="0" err="1" smtClean="0">
                <a:latin typeface="Arial" charset="0"/>
              </a:rPr>
              <a:t>aan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ons</a:t>
            </a:r>
            <a:r>
              <a:rPr lang="en-GB" sz="4000" b="1" dirty="0" smtClean="0">
                <a:latin typeface="Arial" charset="0"/>
              </a:rPr>
              <a:t> is 'n </a:t>
            </a:r>
            <a:r>
              <a:rPr lang="en-GB" sz="4000" b="1" dirty="0" err="1" smtClean="0">
                <a:latin typeface="Arial" charset="0"/>
              </a:rPr>
              <a:t>Seun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gegee</a:t>
            </a:r>
            <a:r>
              <a:rPr lang="en-GB" sz="4000" b="1" dirty="0" smtClean="0">
                <a:latin typeface="Arial" charset="0"/>
              </a:rPr>
              <a:t>; </a:t>
            </a:r>
            <a:r>
              <a:rPr lang="en-GB" sz="4000" b="1" dirty="0" err="1" smtClean="0">
                <a:latin typeface="Arial" charset="0"/>
              </a:rPr>
              <a:t>Hy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sal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heers</a:t>
            </a:r>
            <a:r>
              <a:rPr lang="en-GB" sz="4000" b="1" dirty="0" smtClean="0">
                <a:latin typeface="Arial" charset="0"/>
              </a:rPr>
              <a:t>, en </a:t>
            </a:r>
            <a:r>
              <a:rPr lang="en-GB" sz="4000" b="1" dirty="0" err="1" smtClean="0">
                <a:latin typeface="Arial" charset="0"/>
              </a:rPr>
              <a:t>Hy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sal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genoem</a:t>
            </a:r>
            <a:r>
              <a:rPr lang="en-GB" sz="4000" b="1" dirty="0" smtClean="0">
                <a:latin typeface="Arial" charset="0"/>
              </a:rPr>
              <a:t> word: </a:t>
            </a:r>
            <a:r>
              <a:rPr lang="en-GB" sz="4000" b="1" dirty="0" err="1" smtClean="0">
                <a:latin typeface="Arial" charset="0"/>
              </a:rPr>
              <a:t>Wonderbare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Raadsman</a:t>
            </a:r>
            <a:r>
              <a:rPr lang="en-GB" sz="4000" b="1" dirty="0" smtClean="0">
                <a:latin typeface="Arial" charset="0"/>
              </a:rPr>
              <a:t>, </a:t>
            </a:r>
            <a:r>
              <a:rPr lang="en-GB" sz="4000" b="1" dirty="0" err="1" smtClean="0">
                <a:latin typeface="Arial" charset="0"/>
              </a:rPr>
              <a:t>Magtige</a:t>
            </a:r>
            <a:r>
              <a:rPr lang="en-GB" sz="4000" b="1" dirty="0" smtClean="0">
                <a:latin typeface="Arial" charset="0"/>
              </a:rPr>
              <a:t> God, </a:t>
            </a:r>
            <a:r>
              <a:rPr lang="en-GB" sz="4000" b="1" dirty="0" err="1" smtClean="0">
                <a:latin typeface="Arial" charset="0"/>
              </a:rPr>
              <a:t>Ewige</a:t>
            </a:r>
            <a:r>
              <a:rPr lang="en-GB" sz="4000" b="1" dirty="0" smtClean="0">
                <a:latin typeface="Arial" charset="0"/>
              </a:rPr>
              <a:t> Vader, </a:t>
            </a:r>
            <a:r>
              <a:rPr lang="en-GB" sz="4000" b="1" dirty="0" err="1" smtClean="0">
                <a:latin typeface="Arial" charset="0"/>
              </a:rPr>
              <a:t>Vredevors</a:t>
            </a:r>
            <a:r>
              <a:rPr lang="en-GB" sz="3600" dirty="0" smtClean="0">
                <a:latin typeface="Arial" charset="0"/>
              </a:rPr>
              <a:t>.</a:t>
            </a:r>
            <a:endParaRPr lang="af-ZA" sz="3600" dirty="0"/>
          </a:p>
        </p:txBody>
      </p:sp>
    </p:spTree>
    <p:extLst>
      <p:ext uri="{BB962C8B-B14F-4D97-AF65-F5344CB8AC3E}">
        <p14:creationId xmlns:p14="http://schemas.microsoft.com/office/powerpoint/2010/main" val="100400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af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1. Die </a:t>
            </a:r>
            <a:r>
              <a:rPr lang="en-US" sz="4000" b="1" dirty="0" err="1" smtClean="0"/>
              <a:t>omstandighede</a:t>
            </a:r>
            <a:endParaRPr lang="en-US" sz="4000" b="1" dirty="0" smtClean="0"/>
          </a:p>
          <a:p>
            <a:r>
              <a:rPr lang="en-US" sz="4000" b="1" dirty="0" smtClean="0"/>
              <a:t>2.Die </a:t>
            </a:r>
            <a:r>
              <a:rPr lang="en-US" sz="4000" b="1" dirty="0" err="1" smtClean="0"/>
              <a:t>Seun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wat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vir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ons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gegee</a:t>
            </a:r>
            <a:r>
              <a:rPr lang="en-US" sz="4000" b="1" dirty="0" smtClean="0"/>
              <a:t> is</a:t>
            </a:r>
          </a:p>
          <a:p>
            <a:r>
              <a:rPr lang="en-US" sz="4000" b="1" dirty="0" smtClean="0"/>
              <a:t>3. Die </a:t>
            </a:r>
            <a:r>
              <a:rPr lang="en-US" sz="4000" b="1" dirty="0" err="1" smtClean="0"/>
              <a:t>Seun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kom</a:t>
            </a:r>
            <a:r>
              <a:rPr lang="en-US" sz="4000" b="1" dirty="0" smtClean="0"/>
              <a:t> as die </a:t>
            </a:r>
            <a:r>
              <a:rPr lang="en-US" sz="4000" b="1" dirty="0" err="1" smtClean="0"/>
              <a:t>groot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Heerser</a:t>
            </a:r>
            <a:endParaRPr lang="en-US" sz="4000" b="1" dirty="0" smtClean="0"/>
          </a:p>
          <a:p>
            <a:r>
              <a:rPr lang="en-US" sz="4000" b="1" dirty="0" smtClean="0"/>
              <a:t>4. </a:t>
            </a:r>
            <a:r>
              <a:rPr lang="en-US" sz="4000" b="1" dirty="0" err="1" smtClean="0"/>
              <a:t>Hy</a:t>
            </a:r>
            <a:r>
              <a:rPr lang="en-US" sz="4000" b="1" dirty="0" smtClean="0"/>
              <a:t> is die </a:t>
            </a:r>
            <a:r>
              <a:rPr lang="en-US" sz="4000" b="1" dirty="0" err="1" smtClean="0"/>
              <a:t>Wonderbare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Raadsman</a:t>
            </a:r>
            <a:endParaRPr lang="en-US" sz="4000" b="1" dirty="0" smtClean="0"/>
          </a:p>
          <a:p>
            <a:r>
              <a:rPr lang="en-US" sz="4000" b="1" dirty="0" smtClean="0"/>
              <a:t>5.Hy is die </a:t>
            </a:r>
            <a:r>
              <a:rPr lang="en-US" sz="4000" b="1" dirty="0" err="1" smtClean="0"/>
              <a:t>Magtige</a:t>
            </a:r>
            <a:r>
              <a:rPr lang="en-US" sz="4000" b="1" dirty="0" smtClean="0"/>
              <a:t> God</a:t>
            </a:r>
          </a:p>
          <a:p>
            <a:r>
              <a:rPr lang="en-US" sz="4000" b="1" dirty="0" smtClean="0"/>
              <a:t>6.Hy is die </a:t>
            </a:r>
            <a:r>
              <a:rPr lang="en-US" sz="4000" b="1" dirty="0" err="1" smtClean="0"/>
              <a:t>Ewige</a:t>
            </a:r>
            <a:r>
              <a:rPr lang="en-US" sz="4000" b="1" dirty="0" smtClean="0"/>
              <a:t> Vader</a:t>
            </a:r>
          </a:p>
          <a:p>
            <a:r>
              <a:rPr lang="en-US" sz="4000" b="1" dirty="0" smtClean="0"/>
              <a:t>7.Hy is die </a:t>
            </a:r>
            <a:r>
              <a:rPr lang="en-US" sz="4000" b="1" dirty="0" err="1" smtClean="0"/>
              <a:t>Vredevors</a:t>
            </a:r>
            <a:endParaRPr lang="af-ZA" sz="4000" b="1" dirty="0"/>
          </a:p>
        </p:txBody>
      </p:sp>
    </p:spTree>
    <p:extLst>
      <p:ext uri="{BB962C8B-B14F-4D97-AF65-F5344CB8AC3E}">
        <p14:creationId xmlns:p14="http://schemas.microsoft.com/office/powerpoint/2010/main" val="236610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Die </a:t>
            </a:r>
            <a:r>
              <a:rPr lang="en-US" sz="5400" b="1" dirty="0" err="1" smtClean="0"/>
              <a:t>Seun</a:t>
            </a:r>
            <a:r>
              <a:rPr lang="en-US" sz="5400" b="1" dirty="0" smtClean="0"/>
              <a:t> is </a:t>
            </a:r>
            <a:r>
              <a:rPr lang="en-US" sz="5400" b="1" dirty="0" err="1" smtClean="0"/>
              <a:t>vir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ons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gegee</a:t>
            </a:r>
            <a:endParaRPr lang="af-ZA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dirty="0" smtClean="0">
                <a:solidFill>
                  <a:srgbClr val="C00000"/>
                </a:solidFill>
              </a:rPr>
              <a:t>Het </a:t>
            </a:r>
            <a:r>
              <a:rPr lang="en-US" sz="6600" b="1" dirty="0" err="1" smtClean="0">
                <a:solidFill>
                  <a:srgbClr val="C00000"/>
                </a:solidFill>
              </a:rPr>
              <a:t>ons</a:t>
            </a:r>
            <a:r>
              <a:rPr lang="en-US" sz="6600" b="1" dirty="0" smtClean="0">
                <a:solidFill>
                  <a:srgbClr val="C00000"/>
                </a:solidFill>
              </a:rPr>
              <a:t> </a:t>
            </a:r>
            <a:r>
              <a:rPr lang="en-US" sz="6600" b="1" dirty="0" err="1" smtClean="0">
                <a:solidFill>
                  <a:srgbClr val="C00000"/>
                </a:solidFill>
              </a:rPr>
              <a:t>Hom</a:t>
            </a:r>
            <a:r>
              <a:rPr lang="en-US" sz="6600" b="1" dirty="0" smtClean="0">
                <a:solidFill>
                  <a:srgbClr val="C00000"/>
                </a:solidFill>
              </a:rPr>
              <a:t> </a:t>
            </a:r>
            <a:r>
              <a:rPr lang="en-US" sz="6600" b="1" dirty="0" err="1" smtClean="0">
                <a:solidFill>
                  <a:srgbClr val="C00000"/>
                </a:solidFill>
              </a:rPr>
              <a:t>ontvang</a:t>
            </a:r>
            <a:endParaRPr lang="en-US" sz="66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sz="6600" b="1" dirty="0">
                <a:solidFill>
                  <a:srgbClr val="C00000"/>
                </a:solidFill>
              </a:rPr>
              <a:t>?</a:t>
            </a:r>
            <a:endParaRPr lang="af-ZA" sz="6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60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113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Vir Ons is `n Seun gebore</vt:lpstr>
      <vt:lpstr>Vir 0ns is `n Seun gebore</vt:lpstr>
      <vt:lpstr>Tema: Vir ons is `n Seun gebore</vt:lpstr>
      <vt:lpstr>PowerPoint Presentation</vt:lpstr>
      <vt:lpstr>Die Seun is vir ons gegee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2017-12-21T18:05:25Z</dcterms:created>
  <dcterms:modified xsi:type="dcterms:W3CDTF">2017-12-21T18:54:04Z</dcterms:modified>
</cp:coreProperties>
</file>