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DAC3B-84F1-4431-9FBF-B960629BA2B3}" type="datetimeFigureOut">
              <a:rPr lang="en-ZA" smtClean="0"/>
              <a:t>2018-06-23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86A02-689E-4C9B-92EC-2E8CA40E150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69542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DAC3B-84F1-4431-9FBF-B960629BA2B3}" type="datetimeFigureOut">
              <a:rPr lang="en-ZA" smtClean="0"/>
              <a:t>2018-06-23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86A02-689E-4C9B-92EC-2E8CA40E150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24143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DAC3B-84F1-4431-9FBF-B960629BA2B3}" type="datetimeFigureOut">
              <a:rPr lang="en-ZA" smtClean="0"/>
              <a:t>2018-06-23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86A02-689E-4C9B-92EC-2E8CA40E150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09018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DAC3B-84F1-4431-9FBF-B960629BA2B3}" type="datetimeFigureOut">
              <a:rPr lang="en-ZA" smtClean="0"/>
              <a:t>2018-06-23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86A02-689E-4C9B-92EC-2E8CA40E150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97001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DAC3B-84F1-4431-9FBF-B960629BA2B3}" type="datetimeFigureOut">
              <a:rPr lang="en-ZA" smtClean="0"/>
              <a:t>2018-06-23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86A02-689E-4C9B-92EC-2E8CA40E150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94878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DAC3B-84F1-4431-9FBF-B960629BA2B3}" type="datetimeFigureOut">
              <a:rPr lang="en-ZA" smtClean="0"/>
              <a:t>2018-06-23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86A02-689E-4C9B-92EC-2E8CA40E150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88528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DAC3B-84F1-4431-9FBF-B960629BA2B3}" type="datetimeFigureOut">
              <a:rPr lang="en-ZA" smtClean="0"/>
              <a:t>2018-06-23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86A02-689E-4C9B-92EC-2E8CA40E150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00066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DAC3B-84F1-4431-9FBF-B960629BA2B3}" type="datetimeFigureOut">
              <a:rPr lang="en-ZA" smtClean="0"/>
              <a:t>2018-06-23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86A02-689E-4C9B-92EC-2E8CA40E150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91888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DAC3B-84F1-4431-9FBF-B960629BA2B3}" type="datetimeFigureOut">
              <a:rPr lang="en-ZA" smtClean="0"/>
              <a:t>2018-06-23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86A02-689E-4C9B-92EC-2E8CA40E150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81878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DAC3B-84F1-4431-9FBF-B960629BA2B3}" type="datetimeFigureOut">
              <a:rPr lang="en-ZA" smtClean="0"/>
              <a:t>2018-06-23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86A02-689E-4C9B-92EC-2E8CA40E150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21463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DAC3B-84F1-4431-9FBF-B960629BA2B3}" type="datetimeFigureOut">
              <a:rPr lang="en-ZA" smtClean="0"/>
              <a:t>2018-06-23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86A02-689E-4C9B-92EC-2E8CA40E150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28093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4DAC3B-84F1-4431-9FBF-B960629BA2B3}" type="datetimeFigureOut">
              <a:rPr lang="en-ZA" smtClean="0"/>
              <a:t>2018-06-23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086A02-689E-4C9B-92EC-2E8CA40E150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58425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2979762"/>
          </a:xfrm>
        </p:spPr>
        <p:txBody>
          <a:bodyPr/>
          <a:lstStyle/>
          <a:p>
            <a:r>
              <a:rPr lang="en-US" b="1" dirty="0" smtClean="0"/>
              <a:t>Skriflesing:</a:t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>Kolossense 3 : 12 - 17</a:t>
            </a:r>
            <a:endParaRPr lang="en-ZA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431415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201828"/>
          </a:xfrm>
        </p:spPr>
        <p:txBody>
          <a:bodyPr/>
          <a:lstStyle/>
          <a:p>
            <a:r>
              <a:rPr lang="en-US" b="1" dirty="0"/>
              <a:t>Hier staan</a:t>
            </a:r>
            <a:r>
              <a:rPr lang="en-US" b="1" dirty="0" smtClean="0"/>
              <a:t>:</a:t>
            </a:r>
            <a:br>
              <a:rPr lang="en-US" b="1" dirty="0" smtClean="0"/>
            </a:br>
            <a:r>
              <a:rPr lang="en-US" sz="2000" b="1" dirty="0"/>
              <a:t>-</a:t>
            </a:r>
            <a:r>
              <a:rPr lang="en-ZA" b="1" dirty="0"/>
              <a:t/>
            </a:r>
            <a:br>
              <a:rPr lang="en-ZA" b="1" dirty="0"/>
            </a:br>
            <a:r>
              <a:rPr lang="en-US" b="1" dirty="0"/>
              <a:t>Julle is die uitverkore volk.</a:t>
            </a:r>
            <a:r>
              <a:rPr lang="en-ZA" b="1" dirty="0"/>
              <a:t/>
            </a:r>
            <a:br>
              <a:rPr lang="en-ZA" b="1" dirty="0"/>
            </a:br>
            <a:r>
              <a:rPr lang="en-US" b="1" dirty="0"/>
              <a:t>Daarom sal julle meelewend wees, </a:t>
            </a:r>
            <a:r>
              <a:rPr lang="en-US" b="1" dirty="0" smtClean="0"/>
              <a:t>……</a:t>
            </a:r>
            <a:r>
              <a:rPr lang="en-ZA" b="1" dirty="0"/>
              <a:t/>
            </a:r>
            <a:br>
              <a:rPr lang="en-ZA" b="1" dirty="0"/>
            </a:br>
            <a:r>
              <a:rPr lang="en-US" b="1" dirty="0" smtClean="0"/>
              <a:t>en </a:t>
            </a:r>
            <a:r>
              <a:rPr lang="en-US" b="1" dirty="0"/>
              <a:t>al die ander </a:t>
            </a:r>
            <a:r>
              <a:rPr lang="en-US" b="1" dirty="0" smtClean="0"/>
              <a:t>ding doen.</a:t>
            </a:r>
            <a:endParaRPr lang="en-ZA" b="1" dirty="0"/>
          </a:p>
        </p:txBody>
      </p:sp>
    </p:spTree>
    <p:extLst>
      <p:ext uri="{BB962C8B-B14F-4D97-AF65-F5344CB8AC3E}">
        <p14:creationId xmlns:p14="http://schemas.microsoft.com/office/powerpoint/2010/main" val="3392671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3442393"/>
          </a:xfrm>
        </p:spPr>
        <p:txBody>
          <a:bodyPr/>
          <a:lstStyle/>
          <a:p>
            <a:r>
              <a:rPr lang="en-US" dirty="0" smtClean="0"/>
              <a:t>Vers 12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Julle </a:t>
            </a:r>
            <a:r>
              <a:rPr lang="en-US" b="1" dirty="0"/>
              <a:t>is die uitverkore volk van God</a:t>
            </a:r>
            <a:r>
              <a:rPr lang="en-ZA" b="1" dirty="0"/>
              <a:t/>
            </a:r>
            <a:br>
              <a:rPr lang="en-ZA" b="1" dirty="0"/>
            </a:br>
            <a:r>
              <a:rPr lang="en-US" b="1" dirty="0"/>
              <a:t>wat Hy baie lief het.</a:t>
            </a:r>
            <a:endParaRPr lang="en-ZA" b="1" dirty="0"/>
          </a:p>
        </p:txBody>
      </p:sp>
    </p:spTree>
    <p:extLst>
      <p:ext uri="{BB962C8B-B14F-4D97-AF65-F5344CB8AC3E}">
        <p14:creationId xmlns:p14="http://schemas.microsoft.com/office/powerpoint/2010/main" val="1637936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018458"/>
          </a:xfrm>
        </p:spPr>
        <p:txBody>
          <a:bodyPr/>
          <a:lstStyle/>
          <a:p>
            <a:r>
              <a:rPr lang="en-US" dirty="0" smtClean="0"/>
              <a:t>   Vers </a:t>
            </a:r>
            <a:r>
              <a:rPr lang="en-US" dirty="0"/>
              <a:t>12b		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Daarom</a:t>
            </a:r>
            <a:r>
              <a:rPr lang="en-US" b="1" dirty="0"/>
              <a:t>:	</a:t>
            </a:r>
            <a:r>
              <a:rPr lang="en-ZA" b="1" dirty="0"/>
              <a:t/>
            </a:r>
            <a:br>
              <a:rPr lang="en-ZA" b="1" dirty="0"/>
            </a:br>
            <a:r>
              <a:rPr lang="en-US" b="1" dirty="0"/>
              <a:t>Meelewend</a:t>
            </a:r>
            <a:r>
              <a:rPr lang="en-US" b="1" dirty="0" smtClean="0"/>
              <a:t>,  goedgesind, </a:t>
            </a:r>
            <a:r>
              <a:rPr lang="en-US" b="1" dirty="0"/>
              <a:t>nederig, sagmoedig en verdraagsaam.</a:t>
            </a:r>
            <a:r>
              <a:rPr lang="en-ZA" b="1" dirty="0"/>
              <a:t/>
            </a:r>
            <a:br>
              <a:rPr lang="en-ZA" b="1" dirty="0"/>
            </a:br>
            <a:endParaRPr lang="en-ZA" b="1" dirty="0"/>
          </a:p>
        </p:txBody>
      </p:sp>
    </p:spTree>
    <p:extLst>
      <p:ext uri="{BB962C8B-B14F-4D97-AF65-F5344CB8AC3E}">
        <p14:creationId xmlns:p14="http://schemas.microsoft.com/office/powerpoint/2010/main" val="1791956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586410"/>
          </a:xfrm>
        </p:spPr>
        <p:txBody>
          <a:bodyPr/>
          <a:lstStyle/>
          <a:p>
            <a:r>
              <a:rPr lang="en-US" dirty="0"/>
              <a:t>Vers 13	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Wees geduldig met mekaar.</a:t>
            </a:r>
            <a:r>
              <a:rPr lang="en-ZA" b="1" dirty="0"/>
              <a:t/>
            </a:r>
            <a:br>
              <a:rPr lang="en-ZA" b="1" dirty="0"/>
            </a:br>
            <a:r>
              <a:rPr lang="en-US" b="1" dirty="0" smtClean="0"/>
              <a:t>Vergewe mekaar.</a:t>
            </a:r>
            <a:endParaRPr lang="en-ZA" b="1" dirty="0"/>
          </a:p>
        </p:txBody>
      </p:sp>
    </p:spTree>
    <p:extLst>
      <p:ext uri="{BB962C8B-B14F-4D97-AF65-F5344CB8AC3E}">
        <p14:creationId xmlns:p14="http://schemas.microsoft.com/office/powerpoint/2010/main" val="1763731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090466"/>
          </a:xfrm>
        </p:spPr>
        <p:txBody>
          <a:bodyPr/>
          <a:lstStyle/>
          <a:p>
            <a:r>
              <a:rPr lang="en-US" dirty="0"/>
              <a:t>Vers </a:t>
            </a:r>
            <a:r>
              <a:rPr lang="en-US" dirty="0" smtClean="0"/>
              <a:t>14</a:t>
            </a:r>
            <a:br>
              <a:rPr lang="en-US" dirty="0" smtClean="0"/>
            </a:br>
            <a:r>
              <a:rPr lang="en-US" b="1" dirty="0" smtClean="0"/>
              <a:t>Julle moet mekaar </a:t>
            </a:r>
            <a:r>
              <a:rPr lang="en-US" b="1" dirty="0"/>
              <a:t>liefhê. </a:t>
            </a:r>
            <a:r>
              <a:rPr lang="en-ZA" b="1" dirty="0"/>
              <a:t/>
            </a:r>
            <a:br>
              <a:rPr lang="en-ZA" b="1" dirty="0"/>
            </a:br>
            <a:r>
              <a:rPr lang="en-US" b="1" dirty="0" smtClean="0"/>
              <a:t>Dit is die band </a:t>
            </a:r>
            <a:r>
              <a:rPr lang="en-US" b="1" dirty="0"/>
              <a:t>van </a:t>
            </a:r>
            <a:r>
              <a:rPr lang="en-US" b="1" dirty="0" smtClean="0"/>
              <a:t>eenheid.</a:t>
            </a:r>
            <a:r>
              <a:rPr lang="en-ZA" b="1" dirty="0"/>
              <a:t/>
            </a:r>
            <a:br>
              <a:rPr lang="en-ZA" b="1" dirty="0"/>
            </a:br>
            <a:endParaRPr lang="en-ZA" b="1" dirty="0"/>
          </a:p>
        </p:txBody>
      </p:sp>
    </p:spTree>
    <p:extLst>
      <p:ext uri="{BB962C8B-B14F-4D97-AF65-F5344CB8AC3E}">
        <p14:creationId xmlns:p14="http://schemas.microsoft.com/office/powerpoint/2010/main" val="162235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30626"/>
          </a:xfrm>
        </p:spPr>
        <p:txBody>
          <a:bodyPr>
            <a:normAutofit/>
          </a:bodyPr>
          <a:lstStyle/>
          <a:p>
            <a:r>
              <a:rPr lang="en-US" dirty="0"/>
              <a:t>Vers </a:t>
            </a:r>
            <a:r>
              <a:rPr lang="en-US" dirty="0" smtClean="0"/>
              <a:t>15</a:t>
            </a:r>
            <a:br>
              <a:rPr lang="en-US" dirty="0" smtClean="0"/>
            </a:br>
            <a:r>
              <a:rPr lang="en-US" b="1" dirty="0" smtClean="0"/>
              <a:t>Vrede </a:t>
            </a:r>
            <a:r>
              <a:rPr lang="en-US" b="1" dirty="0"/>
              <a:t>…. moet deurslag gee.</a:t>
            </a:r>
            <a:r>
              <a:rPr lang="en-ZA" b="1" dirty="0"/>
              <a:t/>
            </a:r>
            <a:br>
              <a:rPr lang="en-ZA" b="1" dirty="0"/>
            </a:br>
            <a:r>
              <a:rPr lang="en-US" b="1" dirty="0" smtClean="0"/>
              <a:t>Geroep </a:t>
            </a:r>
            <a:r>
              <a:rPr lang="en-US" b="1" dirty="0"/>
              <a:t>om as lede van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een </a:t>
            </a:r>
            <a:r>
              <a:rPr lang="en-US" b="1" dirty="0"/>
              <a:t>liggaam in vrede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met </a:t>
            </a:r>
            <a:r>
              <a:rPr lang="en-US" b="1" dirty="0"/>
              <a:t>mekaar te lewe</a:t>
            </a:r>
            <a:r>
              <a:rPr lang="en-US" b="1" dirty="0" smtClean="0"/>
              <a:t>.</a:t>
            </a:r>
            <a:br>
              <a:rPr lang="en-US" b="1" dirty="0" smtClean="0"/>
            </a:br>
            <a:r>
              <a:rPr lang="en-US" sz="1800" b="1" dirty="0" smtClean="0"/>
              <a:t>-</a:t>
            </a:r>
            <a:r>
              <a:rPr lang="en-ZA" b="1" dirty="0"/>
              <a:t/>
            </a:r>
            <a:br>
              <a:rPr lang="en-ZA" b="1" dirty="0"/>
            </a:br>
            <a:r>
              <a:rPr lang="en-US" b="1" dirty="0" smtClean="0"/>
              <a:t>Wees </a:t>
            </a:r>
            <a:r>
              <a:rPr lang="en-US" b="1" dirty="0"/>
              <a:t>dankbaar.</a:t>
            </a:r>
            <a:r>
              <a:rPr lang="en-ZA" dirty="0"/>
              <a:t/>
            </a:r>
            <a:br>
              <a:rPr lang="en-ZA" dirty="0"/>
            </a:b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805504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4229123"/>
          </a:xfrm>
        </p:spPr>
        <p:txBody>
          <a:bodyPr/>
          <a:lstStyle/>
          <a:p>
            <a:r>
              <a:rPr lang="en-US" dirty="0"/>
              <a:t>Vers 16	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Boodskap </a:t>
            </a:r>
            <a:r>
              <a:rPr lang="en-US" b="1" dirty="0"/>
              <a:t>van </a:t>
            </a:r>
            <a:r>
              <a:rPr lang="en-US" b="1" dirty="0" smtClean="0"/>
              <a:t>Christus </a:t>
            </a:r>
            <a:br>
              <a:rPr lang="en-US" b="1" dirty="0" smtClean="0"/>
            </a:br>
            <a:r>
              <a:rPr lang="en-US" b="1" dirty="0" smtClean="0"/>
              <a:t>moet in </a:t>
            </a:r>
            <a:r>
              <a:rPr lang="en-US" b="1" dirty="0"/>
              <a:t>sy volle rykdom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in </a:t>
            </a:r>
            <a:r>
              <a:rPr lang="en-US" b="1" dirty="0"/>
              <a:t>julle harte woon.</a:t>
            </a:r>
            <a:r>
              <a:rPr lang="en-ZA" b="1" dirty="0"/>
              <a:t/>
            </a:r>
            <a:br>
              <a:rPr lang="en-ZA" b="1" dirty="0"/>
            </a:br>
            <a:endParaRPr lang="en-ZA" b="1" dirty="0"/>
          </a:p>
        </p:txBody>
      </p:sp>
    </p:spTree>
    <p:extLst>
      <p:ext uri="{BB962C8B-B14F-4D97-AF65-F5344CB8AC3E}">
        <p14:creationId xmlns:p14="http://schemas.microsoft.com/office/powerpoint/2010/main" val="20175880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62474"/>
          </a:xfrm>
        </p:spPr>
        <p:txBody>
          <a:bodyPr/>
          <a:lstStyle/>
          <a:p>
            <a:r>
              <a:rPr lang="en-US" dirty="0"/>
              <a:t>Vers 17	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Doen </a:t>
            </a:r>
            <a:r>
              <a:rPr lang="en-US" b="1" dirty="0"/>
              <a:t>alles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in </a:t>
            </a:r>
            <a:r>
              <a:rPr lang="en-US" b="1" dirty="0"/>
              <a:t>die naam van die </a:t>
            </a:r>
            <a:r>
              <a:rPr lang="en-US" b="1" dirty="0" smtClean="0"/>
              <a:t>Here Jesus</a:t>
            </a:r>
            <a:r>
              <a:rPr lang="en-ZA" b="1" dirty="0"/>
              <a:t/>
            </a:r>
            <a:br>
              <a:rPr lang="en-ZA" b="1" dirty="0"/>
            </a:br>
            <a:r>
              <a:rPr lang="en-US" b="1" dirty="0"/>
              <a:t>e</a:t>
            </a:r>
            <a:r>
              <a:rPr lang="en-US" b="1" dirty="0" smtClean="0"/>
              <a:t>n </a:t>
            </a:r>
            <a:r>
              <a:rPr lang="en-US" b="1" dirty="0"/>
              <a:t>dank God die Vader deur Hom.</a:t>
            </a:r>
            <a:r>
              <a:rPr lang="en-ZA" dirty="0"/>
              <a:t/>
            </a:r>
            <a:br>
              <a:rPr lang="en-ZA" dirty="0"/>
            </a:b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7338486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62474"/>
          </a:xfrm>
        </p:spPr>
        <p:txBody>
          <a:bodyPr/>
          <a:lstStyle/>
          <a:p>
            <a:r>
              <a:rPr lang="en-US" b="1" dirty="0"/>
              <a:t>Hier staan nie</a:t>
            </a:r>
            <a:r>
              <a:rPr lang="en-US" b="1" dirty="0" smtClean="0"/>
              <a:t>:</a:t>
            </a:r>
            <a:br>
              <a:rPr lang="en-US" b="1" dirty="0" smtClean="0"/>
            </a:br>
            <a:r>
              <a:rPr lang="en-US" sz="2000" b="1" dirty="0"/>
              <a:t>-</a:t>
            </a:r>
            <a:r>
              <a:rPr lang="en-ZA" b="1" dirty="0"/>
              <a:t/>
            </a:r>
            <a:br>
              <a:rPr lang="en-ZA" b="1" dirty="0"/>
            </a:br>
            <a:r>
              <a:rPr lang="en-US" b="1" dirty="0"/>
              <a:t>Julle moet meelewend wees, </a:t>
            </a:r>
            <a:r>
              <a:rPr lang="en-US" b="1" dirty="0" smtClean="0"/>
              <a:t>……</a:t>
            </a:r>
            <a:r>
              <a:rPr lang="en-ZA" b="1" dirty="0"/>
              <a:t/>
            </a:r>
            <a:br>
              <a:rPr lang="en-ZA" b="1" dirty="0"/>
            </a:br>
            <a:r>
              <a:rPr lang="en-US" b="1" dirty="0"/>
              <a:t>	en al die ander ding.</a:t>
            </a:r>
            <a:r>
              <a:rPr lang="en-ZA" b="1" dirty="0"/>
              <a:t/>
            </a:r>
            <a:br>
              <a:rPr lang="en-ZA" b="1" dirty="0"/>
            </a:br>
            <a:r>
              <a:rPr lang="en-US" b="1" dirty="0"/>
              <a:t>Daarom sal julle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die </a:t>
            </a:r>
            <a:r>
              <a:rPr lang="en-US" b="1" dirty="0"/>
              <a:t>uitverkore volk wees.</a:t>
            </a:r>
            <a:endParaRPr lang="en-ZA" b="1" dirty="0"/>
          </a:p>
        </p:txBody>
      </p:sp>
    </p:spTree>
    <p:extLst>
      <p:ext uri="{BB962C8B-B14F-4D97-AF65-F5344CB8AC3E}">
        <p14:creationId xmlns:p14="http://schemas.microsoft.com/office/powerpoint/2010/main" val="28730641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24</Words>
  <Application>Microsoft Office PowerPoint</Application>
  <PresentationFormat>On-screen Show (4:3)</PresentationFormat>
  <Paragraphs>10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Skriflesing:  Kolossense 3 : 12 - 17</vt:lpstr>
      <vt:lpstr>Vers 12 Julle is die uitverkore volk van God wat Hy baie lief het.</vt:lpstr>
      <vt:lpstr>   Vers 12b   Daarom:  Meelewend,  goedgesind, nederig, sagmoedig en verdraagsaam. </vt:lpstr>
      <vt:lpstr>Vers 13  Wees geduldig met mekaar. Vergewe mekaar.</vt:lpstr>
      <vt:lpstr>Vers 14 Julle moet mekaar liefhê.  Dit is die band van eenheid. </vt:lpstr>
      <vt:lpstr>Vers 15 Vrede …. moet deurslag gee. Geroep om as lede van  een liggaam in vrede  met mekaar te lewe. - Wees dankbaar. </vt:lpstr>
      <vt:lpstr>Vers 16  Boodskap van Christus  moet in sy volle rykdom  in julle harte woon. </vt:lpstr>
      <vt:lpstr>Vers 17  Doen alles  in die naam van die Here Jesus en dank God die Vader deur Hom. </vt:lpstr>
      <vt:lpstr>Hier staan nie: - Julle moet meelewend wees, ……  en al die ander ding. Daarom sal julle  die uitverkore volk wees.</vt:lpstr>
      <vt:lpstr>Hier staan: - Julle is die uitverkore volk. Daarom sal julle meelewend wees, …… en al die ander ding doen.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Skriflesing:  Kolossense 3 : 12 - 17</dc:title>
  <dc:creator>Schoonees</dc:creator>
  <cp:lastModifiedBy>Schoonees</cp:lastModifiedBy>
  <cp:revision>5</cp:revision>
  <dcterms:created xsi:type="dcterms:W3CDTF">2018-06-23T09:16:06Z</dcterms:created>
  <dcterms:modified xsi:type="dcterms:W3CDTF">2018-06-23T11:11:15Z</dcterms:modified>
</cp:coreProperties>
</file>