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392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45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98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40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38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537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5068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01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340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567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33013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12/30/2022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66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462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5E0E3C-32F3-480B-9842-7611BBE2E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7345" y="0"/>
            <a:ext cx="753465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786C9F-333D-47B3-994C-75D289CE6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15736" y="640081"/>
            <a:ext cx="5916145" cy="3812102"/>
          </a:xfrm>
        </p:spPr>
        <p:txBody>
          <a:bodyPr anchor="b">
            <a:normAutofit/>
          </a:bodyPr>
          <a:lstStyle/>
          <a:p>
            <a:pPr algn="l"/>
            <a:r>
              <a:rPr lang="en-ZA" sz="6200" b="1">
                <a:solidFill>
                  <a:schemeClr val="bg1"/>
                </a:solidFill>
              </a:rPr>
              <a:t>Leeuwberg erediens Nuwejaarsdag 2023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D02F7-B3C2-44F9-BA9C-EFBC76DB4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5735" y="4646030"/>
            <a:ext cx="5916145" cy="1344868"/>
          </a:xfrm>
        </p:spPr>
        <p:txBody>
          <a:bodyPr anchor="t">
            <a:normAutofit/>
          </a:bodyPr>
          <a:lstStyle/>
          <a:p>
            <a:pPr algn="l"/>
            <a:r>
              <a:rPr lang="en-ZA" b="1" dirty="0" err="1"/>
              <a:t>Skriflesing</a:t>
            </a:r>
            <a:r>
              <a:rPr lang="en-ZA" b="1" dirty="0"/>
              <a:t> </a:t>
            </a:r>
            <a:r>
              <a:rPr lang="en-ZA" b="1" dirty="0" err="1"/>
              <a:t>Luk</a:t>
            </a:r>
            <a:r>
              <a:rPr lang="en-ZA" b="1" dirty="0"/>
              <a:t> 9:57-62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CD6D53-49F3-AB98-BA80-0F39E5EBA7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529" r="26140" b="-1"/>
          <a:stretch/>
        </p:blipFill>
        <p:spPr>
          <a:xfrm>
            <a:off x="20" y="10"/>
            <a:ext cx="465732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906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B80A8-A76F-4F5F-9769-20E2D6B1F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1.Jesus se </a:t>
            </a:r>
            <a:r>
              <a:rPr lang="en-ZA" dirty="0" err="1"/>
              <a:t>opdrag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18C5B-685E-4313-858A-E9A4FA026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ZA" sz="4800" b="1" dirty="0" err="1"/>
              <a:t>Inleiding</a:t>
            </a:r>
            <a:endParaRPr lang="en-ZA" sz="4800" b="1" dirty="0"/>
          </a:p>
          <a:p>
            <a:pPr marL="514350" indent="-514350">
              <a:buAutoNum type="arabicPeriod"/>
            </a:pPr>
            <a:r>
              <a:rPr lang="en-ZA" sz="4800" b="1" dirty="0"/>
              <a:t>Lukas 9:23-27(Lees)</a:t>
            </a:r>
          </a:p>
          <a:p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572368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04B05-E8E4-4AAB-BD36-8F4669674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2. </a:t>
            </a:r>
            <a:r>
              <a:rPr lang="en-ZA" dirty="0" err="1"/>
              <a:t>Eerste</a:t>
            </a:r>
            <a:r>
              <a:rPr lang="en-ZA" dirty="0"/>
              <a:t> </a:t>
            </a:r>
            <a:r>
              <a:rPr lang="en-ZA" dirty="0" err="1"/>
              <a:t>persoon</a:t>
            </a:r>
            <a:r>
              <a:rPr lang="en-ZA" dirty="0"/>
              <a:t> </a:t>
            </a:r>
            <a:r>
              <a:rPr lang="en-ZA" dirty="0" err="1"/>
              <a:t>Luk</a:t>
            </a:r>
            <a:r>
              <a:rPr lang="en-ZA" dirty="0"/>
              <a:t> 9:57,58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6689B-7119-44A7-A76A-55FAFE6F6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000" b="1" dirty="0" err="1"/>
              <a:t>Persoon</a:t>
            </a:r>
            <a:r>
              <a:rPr lang="en-ZA" sz="4000" b="1" dirty="0"/>
              <a:t> se </a:t>
            </a:r>
            <a:r>
              <a:rPr lang="en-ZA" sz="4000" b="1" dirty="0" err="1"/>
              <a:t>aanbod</a:t>
            </a:r>
            <a:r>
              <a:rPr lang="en-ZA" sz="4000" b="1" dirty="0"/>
              <a:t>:”</a:t>
            </a:r>
            <a:r>
              <a:rPr lang="en-ZA" sz="4000" b="1" dirty="0" err="1"/>
              <a:t>Ek</a:t>
            </a:r>
            <a:r>
              <a:rPr lang="en-ZA" sz="4000" b="1" dirty="0"/>
              <a:t> </a:t>
            </a:r>
            <a:r>
              <a:rPr lang="en-ZA" sz="4000" b="1" dirty="0" err="1"/>
              <a:t>sal</a:t>
            </a:r>
            <a:r>
              <a:rPr lang="en-ZA" sz="4000" b="1" dirty="0"/>
              <a:t> U </a:t>
            </a:r>
            <a:r>
              <a:rPr lang="en-ZA" sz="4000" b="1" dirty="0" err="1"/>
              <a:t>volg</a:t>
            </a:r>
            <a:r>
              <a:rPr lang="en-ZA" sz="4000" b="1" dirty="0"/>
              <a:t> </a:t>
            </a:r>
            <a:r>
              <a:rPr lang="en-ZA" sz="4000" b="1" dirty="0" err="1"/>
              <a:t>waar</a:t>
            </a:r>
            <a:r>
              <a:rPr lang="en-ZA" sz="4000" b="1" dirty="0"/>
              <a:t> U </a:t>
            </a:r>
            <a:r>
              <a:rPr lang="en-ZA" sz="4000" b="1" dirty="0" err="1"/>
              <a:t>ook</a:t>
            </a:r>
            <a:r>
              <a:rPr lang="en-ZA" sz="4000" b="1" dirty="0"/>
              <a:t> al </a:t>
            </a:r>
            <a:r>
              <a:rPr lang="en-ZA" sz="4000" b="1" dirty="0" err="1"/>
              <a:t>gaan</a:t>
            </a:r>
            <a:r>
              <a:rPr lang="en-ZA" sz="4000" b="1" dirty="0"/>
              <a:t>”</a:t>
            </a:r>
          </a:p>
          <a:p>
            <a:r>
              <a:rPr lang="en-ZA" sz="4000" b="1" dirty="0"/>
              <a:t>Jesus se </a:t>
            </a:r>
            <a:r>
              <a:rPr lang="en-ZA" sz="4000" b="1" dirty="0" err="1"/>
              <a:t>antwoord</a:t>
            </a:r>
            <a:r>
              <a:rPr lang="en-ZA" sz="4000" b="1" dirty="0"/>
              <a:t>:”</a:t>
            </a:r>
            <a:r>
              <a:rPr lang="en-ZA" sz="4000" b="1" dirty="0" err="1"/>
              <a:t>Jakkalse</a:t>
            </a:r>
            <a:r>
              <a:rPr lang="en-ZA" sz="4000" b="1" dirty="0"/>
              <a:t> het gate </a:t>
            </a:r>
            <a:r>
              <a:rPr lang="en-ZA" sz="4000" b="1" dirty="0" err="1"/>
              <a:t>en</a:t>
            </a:r>
            <a:r>
              <a:rPr lang="en-ZA" sz="4000" b="1" dirty="0"/>
              <a:t> </a:t>
            </a:r>
            <a:r>
              <a:rPr lang="en-ZA" sz="4000" b="1" dirty="0" err="1"/>
              <a:t>voëls</a:t>
            </a:r>
            <a:r>
              <a:rPr lang="en-ZA" sz="4000" b="1" dirty="0"/>
              <a:t> het </a:t>
            </a:r>
            <a:r>
              <a:rPr lang="en-ZA" sz="4000" b="1" dirty="0" err="1"/>
              <a:t>neste</a:t>
            </a:r>
            <a:r>
              <a:rPr lang="en-ZA" sz="4000" b="1" dirty="0"/>
              <a:t>, maar die </a:t>
            </a:r>
            <a:r>
              <a:rPr lang="en-ZA" sz="4000" b="1" dirty="0" err="1"/>
              <a:t>Seun</a:t>
            </a:r>
            <a:r>
              <a:rPr lang="en-ZA" sz="4000" b="1" dirty="0"/>
              <a:t> van die </a:t>
            </a:r>
            <a:r>
              <a:rPr lang="en-ZA" sz="4000" b="1" dirty="0" err="1"/>
              <a:t>mens</a:t>
            </a:r>
            <a:r>
              <a:rPr lang="en-ZA" sz="4000" b="1" dirty="0"/>
              <a:t> het </a:t>
            </a:r>
            <a:r>
              <a:rPr lang="en-ZA" sz="4000" b="1" dirty="0" err="1"/>
              <a:t>nie</a:t>
            </a:r>
            <a:r>
              <a:rPr lang="en-ZA" sz="4000" b="1" dirty="0"/>
              <a:t> </a:t>
            </a:r>
            <a:r>
              <a:rPr lang="en-ZA" sz="4000" b="1" dirty="0" err="1"/>
              <a:t>eers</a:t>
            </a:r>
            <a:r>
              <a:rPr lang="en-ZA" sz="4000" b="1" dirty="0"/>
              <a:t> `n </a:t>
            </a:r>
            <a:r>
              <a:rPr lang="en-ZA" sz="4000" b="1" dirty="0" err="1"/>
              <a:t>rusplek</a:t>
            </a:r>
            <a:r>
              <a:rPr lang="en-ZA" sz="4000" b="1" dirty="0"/>
              <a:t> </a:t>
            </a:r>
            <a:r>
              <a:rPr lang="en-ZA" sz="4000" b="1" dirty="0" err="1"/>
              <a:t>vir</a:t>
            </a:r>
            <a:r>
              <a:rPr lang="en-ZA" sz="4000" b="1" dirty="0"/>
              <a:t> </a:t>
            </a:r>
            <a:r>
              <a:rPr lang="en-ZA" sz="4000" b="1" dirty="0" err="1"/>
              <a:t>sy</a:t>
            </a:r>
            <a:r>
              <a:rPr lang="en-ZA" sz="4000" b="1" dirty="0"/>
              <a:t> kop </a:t>
            </a:r>
            <a:r>
              <a:rPr lang="en-ZA" sz="4000" b="1" dirty="0" err="1"/>
              <a:t>nie</a:t>
            </a:r>
            <a:r>
              <a:rPr lang="en-ZA" sz="4000" b="1" dirty="0"/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1325913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BD402-83F2-4A05-B2B3-17F63C66F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3. </a:t>
            </a:r>
            <a:r>
              <a:rPr lang="en-ZA" dirty="0" err="1"/>
              <a:t>Tweede</a:t>
            </a:r>
            <a:r>
              <a:rPr lang="en-ZA" dirty="0"/>
              <a:t> </a:t>
            </a:r>
            <a:r>
              <a:rPr lang="en-ZA" dirty="0" err="1"/>
              <a:t>persoon</a:t>
            </a:r>
            <a:r>
              <a:rPr lang="en-ZA" dirty="0"/>
              <a:t> </a:t>
            </a:r>
            <a:br>
              <a:rPr lang="en-ZA" dirty="0"/>
            </a:br>
            <a:r>
              <a:rPr lang="en-ZA" dirty="0" err="1"/>
              <a:t>Luk</a:t>
            </a:r>
            <a:r>
              <a:rPr lang="en-ZA" dirty="0"/>
              <a:t> 9:59-60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472C6-0372-4CB0-8FDB-02F3B3858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sz="3600" b="1" dirty="0"/>
              <a:t>Jesus </a:t>
            </a:r>
            <a:r>
              <a:rPr lang="en-ZA" sz="3600" b="1" dirty="0" err="1"/>
              <a:t>sê</a:t>
            </a:r>
            <a:r>
              <a:rPr lang="en-ZA" sz="3600" b="1" dirty="0"/>
              <a:t>:’’</a:t>
            </a:r>
            <a:r>
              <a:rPr lang="en-ZA" sz="3600" b="1" dirty="0" err="1"/>
              <a:t>Volg</a:t>
            </a:r>
            <a:r>
              <a:rPr lang="en-ZA" sz="3600" b="1" dirty="0"/>
              <a:t> My”</a:t>
            </a:r>
          </a:p>
          <a:p>
            <a:r>
              <a:rPr lang="en-ZA" sz="3600" b="1" dirty="0" err="1"/>
              <a:t>Antw</a:t>
            </a:r>
            <a:r>
              <a:rPr lang="en-ZA" sz="3600" b="1" dirty="0"/>
              <a:t>:”Here </a:t>
            </a:r>
            <a:r>
              <a:rPr lang="en-ZA" sz="3600" b="1" dirty="0" err="1"/>
              <a:t>laat</a:t>
            </a:r>
            <a:r>
              <a:rPr lang="en-ZA" sz="3600" b="1" dirty="0"/>
              <a:t> my toe om </a:t>
            </a:r>
            <a:r>
              <a:rPr lang="en-ZA" sz="3600" b="1" dirty="0" err="1"/>
              <a:t>eers</a:t>
            </a:r>
            <a:r>
              <a:rPr lang="en-ZA" sz="3600" b="1" dirty="0"/>
              <a:t> </a:t>
            </a:r>
            <a:r>
              <a:rPr lang="en-ZA" sz="3600" b="1" dirty="0" err="1"/>
              <a:t>terug</a:t>
            </a:r>
            <a:r>
              <a:rPr lang="en-ZA" sz="3600" b="1" dirty="0"/>
              <a:t> </a:t>
            </a:r>
            <a:r>
              <a:rPr lang="en-ZA" sz="3600" b="1" dirty="0" err="1"/>
              <a:t>te</a:t>
            </a:r>
            <a:r>
              <a:rPr lang="en-ZA" sz="3600" b="1" dirty="0"/>
              <a:t> </a:t>
            </a:r>
            <a:r>
              <a:rPr lang="en-ZA" sz="3600" b="1" dirty="0" err="1"/>
              <a:t>gaan</a:t>
            </a:r>
            <a:r>
              <a:rPr lang="en-ZA" sz="3600" b="1" dirty="0"/>
              <a:t> om my </a:t>
            </a:r>
            <a:r>
              <a:rPr lang="en-ZA" sz="3600" b="1" dirty="0" err="1"/>
              <a:t>vader</a:t>
            </a:r>
            <a:r>
              <a:rPr lang="en-ZA" sz="3600" b="1" dirty="0"/>
              <a:t> </a:t>
            </a:r>
            <a:r>
              <a:rPr lang="en-ZA" sz="3600" b="1" dirty="0" err="1"/>
              <a:t>te</a:t>
            </a:r>
            <a:r>
              <a:rPr lang="en-ZA" sz="3600" b="1" dirty="0"/>
              <a:t> </a:t>
            </a:r>
            <a:r>
              <a:rPr lang="en-ZA" sz="3600" b="1" dirty="0" err="1"/>
              <a:t>begrawe</a:t>
            </a:r>
            <a:r>
              <a:rPr lang="en-ZA" sz="3600" b="1" dirty="0"/>
              <a:t>.”</a:t>
            </a:r>
          </a:p>
          <a:p>
            <a:r>
              <a:rPr lang="en-ZA" sz="3600" b="1" dirty="0"/>
              <a:t>Jesus </a:t>
            </a:r>
            <a:r>
              <a:rPr lang="en-ZA" sz="3600" b="1" dirty="0" err="1"/>
              <a:t>sê</a:t>
            </a:r>
            <a:r>
              <a:rPr lang="en-ZA" sz="3600" b="1" dirty="0"/>
              <a:t>: “</a:t>
            </a:r>
            <a:r>
              <a:rPr lang="en-ZA" sz="3600" b="1" dirty="0" err="1"/>
              <a:t>Laat</a:t>
            </a:r>
            <a:r>
              <a:rPr lang="en-ZA" sz="3600" b="1" dirty="0"/>
              <a:t> die </a:t>
            </a:r>
            <a:r>
              <a:rPr lang="en-ZA" sz="3600" b="1" dirty="0" err="1"/>
              <a:t>dooies</a:t>
            </a:r>
            <a:r>
              <a:rPr lang="en-ZA" sz="3600" b="1" dirty="0"/>
              <a:t> </a:t>
            </a:r>
            <a:r>
              <a:rPr lang="en-ZA" sz="3600" b="1" dirty="0" err="1"/>
              <a:t>hulle</a:t>
            </a:r>
            <a:r>
              <a:rPr lang="en-ZA" sz="3600" b="1" dirty="0"/>
              <a:t> </a:t>
            </a:r>
            <a:r>
              <a:rPr lang="en-ZA" sz="3600" b="1" dirty="0" err="1"/>
              <a:t>eie</a:t>
            </a:r>
            <a:r>
              <a:rPr lang="en-ZA" sz="3600" b="1" dirty="0"/>
              <a:t> </a:t>
            </a:r>
            <a:r>
              <a:rPr lang="en-ZA" sz="3600" b="1" dirty="0" err="1"/>
              <a:t>dooies</a:t>
            </a:r>
            <a:r>
              <a:rPr lang="en-ZA" sz="3600" b="1" dirty="0"/>
              <a:t> </a:t>
            </a:r>
            <a:r>
              <a:rPr lang="en-ZA" sz="3600" b="1" dirty="0" err="1"/>
              <a:t>begrawe</a:t>
            </a:r>
            <a:r>
              <a:rPr lang="en-ZA" sz="3600" b="1" dirty="0"/>
              <a:t> ,maar </a:t>
            </a:r>
            <a:r>
              <a:rPr lang="en-ZA" sz="3600" b="1" dirty="0" err="1"/>
              <a:t>gaan</a:t>
            </a:r>
            <a:r>
              <a:rPr lang="en-ZA" sz="3600" b="1" dirty="0"/>
              <a:t> </a:t>
            </a:r>
            <a:r>
              <a:rPr lang="en-ZA" sz="3600" b="1" dirty="0" err="1"/>
              <a:t>verkondig</a:t>
            </a:r>
            <a:r>
              <a:rPr lang="en-ZA" sz="3600" b="1" dirty="0"/>
              <a:t> </a:t>
            </a:r>
            <a:r>
              <a:rPr lang="en-ZA" sz="3600" b="1" dirty="0" err="1"/>
              <a:t>jy</a:t>
            </a:r>
            <a:r>
              <a:rPr lang="en-ZA" sz="3600" b="1" dirty="0"/>
              <a:t> die </a:t>
            </a:r>
            <a:r>
              <a:rPr lang="en-ZA" sz="3600" b="1" dirty="0" err="1"/>
              <a:t>koninkryk</a:t>
            </a:r>
            <a:r>
              <a:rPr lang="en-ZA" sz="3600" b="1" dirty="0"/>
              <a:t> van God.” </a:t>
            </a:r>
          </a:p>
        </p:txBody>
      </p:sp>
    </p:spTree>
    <p:extLst>
      <p:ext uri="{BB962C8B-B14F-4D97-AF65-F5344CB8AC3E}">
        <p14:creationId xmlns:p14="http://schemas.microsoft.com/office/powerpoint/2010/main" val="1348910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0AFD2-F3A9-4B53-AB5B-57B7CD57C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4.DERDE PERSOON </a:t>
            </a:r>
            <a:r>
              <a:rPr lang="en-ZA"/>
              <a:t>LUK 9:61-62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48134-AD23-468E-AA79-493C1CDBC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3600" b="1" dirty="0" err="1"/>
              <a:t>Nog</a:t>
            </a:r>
            <a:r>
              <a:rPr lang="en-ZA" sz="3600" b="1" dirty="0"/>
              <a:t> </a:t>
            </a:r>
            <a:r>
              <a:rPr lang="en-ZA" sz="3600" b="1" dirty="0" err="1"/>
              <a:t>een</a:t>
            </a:r>
            <a:r>
              <a:rPr lang="en-ZA" sz="3600" b="1" dirty="0"/>
              <a:t> het </a:t>
            </a:r>
            <a:r>
              <a:rPr lang="en-ZA" sz="3600" b="1" dirty="0" err="1"/>
              <a:t>gesê</a:t>
            </a:r>
            <a:r>
              <a:rPr lang="en-ZA" sz="3600" b="1" dirty="0"/>
              <a:t>:”</a:t>
            </a:r>
            <a:r>
              <a:rPr lang="en-ZA" sz="3600" b="1" dirty="0" err="1"/>
              <a:t>Ek</a:t>
            </a:r>
            <a:r>
              <a:rPr lang="en-ZA" sz="3600" b="1" dirty="0"/>
              <a:t> </a:t>
            </a:r>
            <a:r>
              <a:rPr lang="en-ZA" sz="3600" b="1" dirty="0" err="1"/>
              <a:t>sal</a:t>
            </a:r>
            <a:r>
              <a:rPr lang="en-ZA" sz="3600" b="1" dirty="0"/>
              <a:t> U </a:t>
            </a:r>
            <a:r>
              <a:rPr lang="en-ZA" sz="3600" b="1" dirty="0" err="1"/>
              <a:t>volg,Here,Here,maar</a:t>
            </a:r>
            <a:r>
              <a:rPr lang="en-ZA" sz="3600" b="1" dirty="0"/>
              <a:t> </a:t>
            </a:r>
            <a:r>
              <a:rPr lang="en-ZA" sz="3600" b="1" dirty="0" err="1"/>
              <a:t>laat</a:t>
            </a:r>
            <a:r>
              <a:rPr lang="en-ZA" sz="3600" b="1" dirty="0"/>
              <a:t> my toe om </a:t>
            </a:r>
            <a:r>
              <a:rPr lang="en-ZA" sz="3600" b="1" dirty="0" err="1"/>
              <a:t>eers</a:t>
            </a:r>
            <a:r>
              <a:rPr lang="en-ZA" sz="3600" b="1" dirty="0"/>
              <a:t> my </a:t>
            </a:r>
            <a:r>
              <a:rPr lang="en-ZA" sz="3600" b="1" dirty="0" err="1"/>
              <a:t>familie</a:t>
            </a:r>
            <a:r>
              <a:rPr lang="en-ZA" sz="3600" b="1" dirty="0"/>
              <a:t> by die huis </a:t>
            </a:r>
            <a:r>
              <a:rPr lang="en-ZA" sz="3600" b="1" dirty="0" err="1"/>
              <a:t>te</a:t>
            </a:r>
            <a:r>
              <a:rPr lang="en-ZA" sz="3600" b="1" dirty="0"/>
              <a:t> </a:t>
            </a:r>
            <a:r>
              <a:rPr lang="en-ZA" sz="3600" b="1" dirty="0" err="1"/>
              <a:t>gaan</a:t>
            </a:r>
            <a:r>
              <a:rPr lang="en-ZA" sz="3600" b="1" dirty="0"/>
              <a:t> </a:t>
            </a:r>
            <a:r>
              <a:rPr lang="en-ZA" sz="3600" b="1" dirty="0" err="1"/>
              <a:t>groet</a:t>
            </a:r>
            <a:r>
              <a:rPr lang="en-ZA" sz="3600" b="1" dirty="0"/>
              <a:t>.”</a:t>
            </a:r>
          </a:p>
          <a:p>
            <a:r>
              <a:rPr lang="en-ZA" sz="3600" b="1" dirty="0"/>
              <a:t>Jesus </a:t>
            </a:r>
            <a:r>
              <a:rPr lang="en-ZA" sz="3600" b="1" dirty="0" err="1"/>
              <a:t>sê</a:t>
            </a:r>
            <a:r>
              <a:rPr lang="en-ZA" sz="3600" b="1" dirty="0"/>
              <a:t>:”</a:t>
            </a:r>
            <a:r>
              <a:rPr lang="en-ZA" sz="3600" b="1" dirty="0" err="1"/>
              <a:t>Iemand</a:t>
            </a:r>
            <a:r>
              <a:rPr lang="en-ZA" sz="3600" b="1" dirty="0"/>
              <a:t> wat die hand </a:t>
            </a:r>
            <a:r>
              <a:rPr lang="en-ZA" sz="3600" b="1" dirty="0" err="1"/>
              <a:t>aan</a:t>
            </a:r>
            <a:r>
              <a:rPr lang="en-ZA" sz="3600" b="1" dirty="0"/>
              <a:t> die </a:t>
            </a:r>
            <a:r>
              <a:rPr lang="en-ZA" sz="3600" b="1" dirty="0" err="1"/>
              <a:t>ploeg</a:t>
            </a:r>
            <a:r>
              <a:rPr lang="en-ZA" sz="3600" b="1" dirty="0"/>
              <a:t> </a:t>
            </a:r>
            <a:r>
              <a:rPr lang="en-ZA" sz="3600" b="1" dirty="0" err="1"/>
              <a:t>slaan</a:t>
            </a:r>
            <a:r>
              <a:rPr lang="en-ZA" sz="3600" b="1" dirty="0"/>
              <a:t> </a:t>
            </a:r>
            <a:r>
              <a:rPr lang="en-ZA" sz="3600" b="1" dirty="0" err="1"/>
              <a:t>en</a:t>
            </a:r>
            <a:r>
              <a:rPr lang="en-ZA" sz="3600" b="1" dirty="0"/>
              <a:t> </a:t>
            </a:r>
            <a:r>
              <a:rPr lang="en-ZA" sz="3600" b="1" dirty="0" err="1"/>
              <a:t>aanhou</a:t>
            </a:r>
            <a:r>
              <a:rPr lang="en-ZA" sz="3600" b="1" dirty="0"/>
              <a:t> </a:t>
            </a:r>
            <a:r>
              <a:rPr lang="en-ZA" sz="3600" b="1" dirty="0" err="1"/>
              <a:t>omkyk</a:t>
            </a:r>
            <a:r>
              <a:rPr lang="en-ZA" sz="3600" b="1" dirty="0"/>
              <a:t> </a:t>
            </a:r>
            <a:r>
              <a:rPr lang="en-ZA" sz="3600" b="1" dirty="0" err="1"/>
              <a:t>na</a:t>
            </a:r>
            <a:r>
              <a:rPr lang="en-ZA" sz="3600" b="1" dirty="0"/>
              <a:t> wat </a:t>
            </a:r>
            <a:r>
              <a:rPr lang="en-ZA" sz="3600" b="1" dirty="0" err="1"/>
              <a:t>agter</a:t>
            </a:r>
            <a:r>
              <a:rPr lang="en-ZA" sz="3600" b="1" dirty="0"/>
              <a:t> </a:t>
            </a:r>
            <a:r>
              <a:rPr lang="en-ZA" sz="3600" b="1" dirty="0" err="1"/>
              <a:t>is,is</a:t>
            </a:r>
            <a:r>
              <a:rPr lang="en-ZA" sz="3600" b="1" dirty="0"/>
              <a:t> </a:t>
            </a:r>
            <a:r>
              <a:rPr lang="en-ZA" sz="3600" b="1" dirty="0" err="1"/>
              <a:t>nie</a:t>
            </a:r>
            <a:r>
              <a:rPr lang="en-ZA" sz="3600" b="1" dirty="0"/>
              <a:t> </a:t>
            </a:r>
            <a:r>
              <a:rPr lang="en-ZA" sz="3600" b="1" dirty="0" err="1"/>
              <a:t>geskikvir</a:t>
            </a:r>
            <a:r>
              <a:rPr lang="en-ZA" sz="3600" b="1" dirty="0"/>
              <a:t> die </a:t>
            </a:r>
            <a:r>
              <a:rPr lang="en-ZA" sz="3600" b="1" dirty="0" err="1"/>
              <a:t>koninkryk</a:t>
            </a:r>
            <a:r>
              <a:rPr lang="en-ZA" sz="3600" b="1" dirty="0"/>
              <a:t> van God </a:t>
            </a:r>
            <a:r>
              <a:rPr lang="en-ZA" sz="3600" b="1" dirty="0" err="1"/>
              <a:t>nie</a:t>
            </a:r>
            <a:r>
              <a:rPr lang="en-ZA" sz="3600" b="1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998961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A3B64-45E2-4687-8894-B307B9A84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5. </a:t>
            </a:r>
            <a:r>
              <a:rPr lang="en-ZA" dirty="0" err="1"/>
              <a:t>Toepassing</a:t>
            </a:r>
            <a:r>
              <a:rPr lang="en-ZA" dirty="0"/>
              <a:t> op </a:t>
            </a:r>
            <a:r>
              <a:rPr lang="en-ZA" dirty="0" err="1"/>
              <a:t>ons</a:t>
            </a:r>
            <a:r>
              <a:rPr lang="en-ZA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05051-35FF-4873-85BF-D25FFC3FD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7098857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AnalogousFromDarkSeedLeftStep">
      <a:dk1>
        <a:srgbClr val="000000"/>
      </a:dk1>
      <a:lt1>
        <a:srgbClr val="FFFFFF"/>
      </a:lt1>
      <a:dk2>
        <a:srgbClr val="2F211A"/>
      </a:dk2>
      <a:lt2>
        <a:srgbClr val="F2F0F3"/>
      </a:lt2>
      <a:accent1>
        <a:srgbClr val="63B520"/>
      </a:accent1>
      <a:accent2>
        <a:srgbClr val="96AA12"/>
      </a:accent2>
      <a:accent3>
        <a:srgbClr val="C89A24"/>
      </a:accent3>
      <a:accent4>
        <a:srgbClr val="D55117"/>
      </a:accent4>
      <a:accent5>
        <a:srgbClr val="E7293F"/>
      </a:accent5>
      <a:accent6>
        <a:srgbClr val="D5177C"/>
      </a:accent6>
      <a:hlink>
        <a:srgbClr val="BF4741"/>
      </a:hlink>
      <a:folHlink>
        <a:srgbClr val="7F7F7F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186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Franklin Gothic Demi Cond</vt:lpstr>
      <vt:lpstr>Franklin Gothic Medium</vt:lpstr>
      <vt:lpstr>Wingdings</vt:lpstr>
      <vt:lpstr>JuxtaposeVTI</vt:lpstr>
      <vt:lpstr>Leeuwberg erediens Nuwejaarsdag 2023</vt:lpstr>
      <vt:lpstr>1.Jesus se opdrag</vt:lpstr>
      <vt:lpstr>2. Eerste persoon Luk 9:57,58</vt:lpstr>
      <vt:lpstr>3. Tweede persoon  Luk 9:59-60</vt:lpstr>
      <vt:lpstr>4.DERDE PERSOON LUK 9:61-62</vt:lpstr>
      <vt:lpstr>5. Toepassing op 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Leeuwberg erediens Nuwejaarsdag 2023</dc:title>
  <dc:creator>Pieter Strauss</dc:creator>
  <cp:lastModifiedBy>Pieter Strauss</cp:lastModifiedBy>
  <cp:revision>1</cp:revision>
  <dcterms:created xsi:type="dcterms:W3CDTF">2022-12-30T19:04:41Z</dcterms:created>
  <dcterms:modified xsi:type="dcterms:W3CDTF">2022-12-30T19:53:07Z</dcterms:modified>
</cp:coreProperties>
</file>