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4" r:id="rId5"/>
    <p:sldMasterId id="2147483726" r:id="rId6"/>
  </p:sldMasterIdLst>
  <p:notesMasterIdLst>
    <p:notesMasterId r:id="rId51"/>
  </p:notesMasterIdLst>
  <p:sldIdLst>
    <p:sldId id="256" r:id="rId7"/>
    <p:sldId id="257" r:id="rId8"/>
    <p:sldId id="293" r:id="rId9"/>
    <p:sldId id="258" r:id="rId10"/>
    <p:sldId id="259" r:id="rId11"/>
    <p:sldId id="260" r:id="rId12"/>
    <p:sldId id="261" r:id="rId13"/>
    <p:sldId id="262" r:id="rId14"/>
    <p:sldId id="299" r:id="rId15"/>
    <p:sldId id="263" r:id="rId16"/>
    <p:sldId id="300"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4" r:id="rId45"/>
    <p:sldId id="295" r:id="rId46"/>
    <p:sldId id="296" r:id="rId47"/>
    <p:sldId id="297" r:id="rId48"/>
    <p:sldId id="298" r:id="rId49"/>
    <p:sldId id="29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8" d="100"/>
          <a:sy n="88" d="100"/>
        </p:scale>
        <p:origin x="141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D2053-E98A-481C-AA2D-4B02C8E67D31}" type="datetimeFigureOut">
              <a:rPr lang="en-ZA" smtClean="0"/>
              <a:t>2023/06/03</a:t>
            </a:fld>
            <a:endParaRPr lang="en-Z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DFAEF-8C12-4AFA-B0C7-5CEFE0FE2085}" type="slidenum">
              <a:rPr lang="en-ZA" smtClean="0"/>
              <a:t>‹#›</a:t>
            </a:fld>
            <a:endParaRPr lang="en-ZA"/>
          </a:p>
        </p:txBody>
      </p:sp>
    </p:spTree>
    <p:extLst>
      <p:ext uri="{BB962C8B-B14F-4D97-AF65-F5344CB8AC3E}">
        <p14:creationId xmlns:p14="http://schemas.microsoft.com/office/powerpoint/2010/main" val="1114626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pPr>
              <a:defRPr/>
            </a:pPr>
            <a:fld id="{935F3312-4723-4D44-A65B-377245955B51}" type="slidenum">
              <a:rPr lang="aa-ET" smtClean="0">
                <a:solidFill>
                  <a:prstClr val="black"/>
                </a:solidFill>
              </a:rPr>
              <a:pPr>
                <a:defRPr/>
              </a:pPr>
              <a:t>28</a:t>
            </a:fld>
            <a:endParaRPr lang="aa-ET">
              <a:solidFill>
                <a:prstClr val="black"/>
              </a:solidFill>
            </a:endParaRPr>
          </a:p>
        </p:txBody>
      </p:sp>
    </p:spTree>
    <p:extLst>
      <p:ext uri="{BB962C8B-B14F-4D97-AF65-F5344CB8AC3E}">
        <p14:creationId xmlns:p14="http://schemas.microsoft.com/office/powerpoint/2010/main" val="2781761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a-ET" dirty="0"/>
          </a:p>
        </p:txBody>
      </p:sp>
      <p:sp>
        <p:nvSpPr>
          <p:cNvPr id="4" name="Slide Number Placeholder 3"/>
          <p:cNvSpPr>
            <a:spLocks noGrp="1"/>
          </p:cNvSpPr>
          <p:nvPr>
            <p:ph type="sldNum" sz="quarter" idx="5"/>
          </p:nvPr>
        </p:nvSpPr>
        <p:spPr/>
        <p:txBody>
          <a:bodyPr/>
          <a:lstStyle/>
          <a:p>
            <a:pPr>
              <a:defRPr/>
            </a:pPr>
            <a:fld id="{935F3312-4723-4D44-A65B-377245955B51}" type="slidenum">
              <a:rPr lang="aa-ET" smtClean="0">
                <a:solidFill>
                  <a:prstClr val="black"/>
                </a:solidFill>
              </a:rPr>
              <a:pPr>
                <a:defRPr/>
              </a:pPr>
              <a:t>30</a:t>
            </a:fld>
            <a:endParaRPr lang="aa-ET">
              <a:solidFill>
                <a:prstClr val="black"/>
              </a:solidFill>
            </a:endParaRPr>
          </a:p>
        </p:txBody>
      </p:sp>
    </p:spTree>
    <p:extLst>
      <p:ext uri="{BB962C8B-B14F-4D97-AF65-F5344CB8AC3E}">
        <p14:creationId xmlns:p14="http://schemas.microsoft.com/office/powerpoint/2010/main" val="1947705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897BF5-F9E5-4190-B10E-A5D0F549EC3E}" type="datetimeFigureOut">
              <a:rPr lang="en-ZA" smtClean="0"/>
              <a:t>2023/06/03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309753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897BF5-F9E5-4190-B10E-A5D0F549EC3E}" type="datetimeFigureOut">
              <a:rPr lang="en-ZA" smtClean="0"/>
              <a:t>2023/06/03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3360585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897BF5-F9E5-4190-B10E-A5D0F549EC3E}" type="datetimeFigureOut">
              <a:rPr lang="en-ZA" smtClean="0"/>
              <a:t>2023/06/03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3135909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414490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771115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651900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85683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187092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105363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076149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29383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897BF5-F9E5-4190-B10E-A5D0F549EC3E}" type="datetimeFigureOut">
              <a:rPr lang="en-ZA" smtClean="0"/>
              <a:t>2023/06/03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174402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1699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332755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049715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403B65-1333-4B3D-B00D-B3E49211A35A}"/>
              </a:ext>
            </a:extLst>
          </p:cNvPr>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endParaRPr lang="en-ZA"/>
          </a:p>
        </p:txBody>
      </p:sp>
      <p:sp>
        <p:nvSpPr>
          <p:cNvPr id="3" name="Subtitle 2">
            <a:extLst>
              <a:ext uri="{FF2B5EF4-FFF2-40B4-BE49-F238E27FC236}">
                <a16:creationId xmlns:a16="http://schemas.microsoft.com/office/drawing/2014/main" xmlns="" id="{6A36316C-8BFA-4F32-893F-1D5240A4379F}"/>
              </a:ext>
            </a:extLst>
          </p:cNvPr>
          <p:cNvSpPr>
            <a:spLocks noGrp="1"/>
          </p:cNvSpPr>
          <p:nvPr>
            <p:ph type="subTitle" idx="1"/>
          </p:nvPr>
        </p:nvSpPr>
        <p:spPr>
          <a:xfrm>
            <a:off x="1143000" y="3602038"/>
            <a:ext cx="6858000" cy="1655762"/>
          </a:xfrm>
        </p:spPr>
        <p:txBody>
          <a:bodyPr/>
          <a:lstStyle>
            <a:lvl1pPr marL="0" indent="0" algn="ctr">
              <a:buNone/>
              <a:defRPr sz="135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xmlns="" id="{61801450-0F1A-444D-8558-49258C409774}"/>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a:extLst>
              <a:ext uri="{FF2B5EF4-FFF2-40B4-BE49-F238E27FC236}">
                <a16:creationId xmlns:a16="http://schemas.microsoft.com/office/drawing/2014/main" xmlns="" id="{8A27CD68-F935-4CA4-89D6-DD08C75F98B6}"/>
              </a:ext>
            </a:extLst>
          </p:cNvPr>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a:extLst>
              <a:ext uri="{FF2B5EF4-FFF2-40B4-BE49-F238E27FC236}">
                <a16:creationId xmlns:a16="http://schemas.microsoft.com/office/drawing/2014/main" xmlns="" id="{D74C8C8E-6C77-4A1A-8799-3BC68C931750}"/>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515735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B2F155-02B8-49A2-96D6-B59E5A3050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B1320DA0-9A84-429F-A5B9-FBDE8F6ADD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3B7BDE7E-9EA4-4142-85BA-2D67DF1532D6}"/>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a:extLst>
              <a:ext uri="{FF2B5EF4-FFF2-40B4-BE49-F238E27FC236}">
                <a16:creationId xmlns:a16="http://schemas.microsoft.com/office/drawing/2014/main" xmlns="" id="{B37FD5A5-38EB-45A1-A7E9-5BC2B60D48C4}"/>
              </a:ext>
            </a:extLst>
          </p:cNvPr>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a:extLst>
              <a:ext uri="{FF2B5EF4-FFF2-40B4-BE49-F238E27FC236}">
                <a16:creationId xmlns:a16="http://schemas.microsoft.com/office/drawing/2014/main" xmlns="" id="{2D69EE2E-6F3D-4248-809A-2CDF511835E2}"/>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168472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8172F0-826A-4623-B9C5-7BF5D64067B1}"/>
              </a:ext>
            </a:extLst>
          </p:cNvPr>
          <p:cNvSpPr>
            <a:spLocks noGrp="1"/>
          </p:cNvSpPr>
          <p:nvPr>
            <p:ph type="title"/>
          </p:nvPr>
        </p:nvSpPr>
        <p:spPr>
          <a:xfrm>
            <a:off x="623888" y="1709745"/>
            <a:ext cx="7886700" cy="2852737"/>
          </a:xfrm>
        </p:spPr>
        <p:txBody>
          <a:bodyPr anchor="b"/>
          <a:lstStyle>
            <a:lvl1pPr>
              <a:defRPr sz="3375"/>
            </a:lvl1pPr>
          </a:lstStyle>
          <a:p>
            <a:r>
              <a:rPr lang="en-US"/>
              <a:t>Click to edit Master title style</a:t>
            </a:r>
            <a:endParaRPr lang="en-ZA"/>
          </a:p>
        </p:txBody>
      </p:sp>
      <p:sp>
        <p:nvSpPr>
          <p:cNvPr id="3" name="Text Placeholder 2">
            <a:extLst>
              <a:ext uri="{FF2B5EF4-FFF2-40B4-BE49-F238E27FC236}">
                <a16:creationId xmlns:a16="http://schemas.microsoft.com/office/drawing/2014/main" xmlns="" id="{F2B88B3B-4B8F-46C6-BAEC-C18CE0F72A95}"/>
              </a:ext>
            </a:extLst>
          </p:cNvPr>
          <p:cNvSpPr>
            <a:spLocks noGrp="1"/>
          </p:cNvSpPr>
          <p:nvPr>
            <p:ph type="body" idx="1"/>
          </p:nvPr>
        </p:nvSpPr>
        <p:spPr>
          <a:xfrm>
            <a:off x="623888" y="4589470"/>
            <a:ext cx="7886700" cy="1500187"/>
          </a:xfrm>
        </p:spPr>
        <p:txBody>
          <a:bodyPr/>
          <a:lstStyle>
            <a:lvl1pPr marL="0" indent="0">
              <a:buNone/>
              <a:defRPr sz="1350">
                <a:solidFill>
                  <a:schemeClr val="tx1">
                    <a:tint val="75000"/>
                  </a:schemeClr>
                </a:solidFill>
              </a:defRPr>
            </a:lvl1pPr>
            <a:lvl2pPr marL="257169"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1" indent="0">
              <a:buNone/>
              <a:defRPr sz="900">
                <a:solidFill>
                  <a:schemeClr val="tx1">
                    <a:tint val="75000"/>
                  </a:schemeClr>
                </a:solidFill>
              </a:defRPr>
            </a:lvl7pPr>
            <a:lvl8pPr marL="1800180" indent="0">
              <a:buNone/>
              <a:defRPr sz="900">
                <a:solidFill>
                  <a:schemeClr val="tx1">
                    <a:tint val="75000"/>
                  </a:schemeClr>
                </a:solidFill>
              </a:defRPr>
            </a:lvl8pPr>
            <a:lvl9pPr marL="2057349"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7281280-459A-42AC-9B85-748160E6EC3B}"/>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a:extLst>
              <a:ext uri="{FF2B5EF4-FFF2-40B4-BE49-F238E27FC236}">
                <a16:creationId xmlns:a16="http://schemas.microsoft.com/office/drawing/2014/main" xmlns="" id="{7C0C12D7-4BE0-4B59-BB4C-AD943D3C40C2}"/>
              </a:ext>
            </a:extLst>
          </p:cNvPr>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a:extLst>
              <a:ext uri="{FF2B5EF4-FFF2-40B4-BE49-F238E27FC236}">
                <a16:creationId xmlns:a16="http://schemas.microsoft.com/office/drawing/2014/main" xmlns="" id="{D8893806-CBB2-4CD2-846B-8014D38D86EB}"/>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782269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85C461-965C-4776-BFD0-75B8FD189D09}"/>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31196779-681E-48CB-A621-463D2144C22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xmlns="" id="{1E4A7AF6-5201-44C3-97D8-A3DCD962F2EA}"/>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xmlns="" id="{DB141D5C-4EFF-47D3-A2F6-2C0D9CB9CEF2}"/>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6" name="Footer Placeholder 5">
            <a:extLst>
              <a:ext uri="{FF2B5EF4-FFF2-40B4-BE49-F238E27FC236}">
                <a16:creationId xmlns:a16="http://schemas.microsoft.com/office/drawing/2014/main" xmlns="" id="{21729386-17A2-40B1-B542-C3893EEEBC7B}"/>
              </a:ext>
            </a:extLst>
          </p:cNvPr>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a:extLst>
              <a:ext uri="{FF2B5EF4-FFF2-40B4-BE49-F238E27FC236}">
                <a16:creationId xmlns:a16="http://schemas.microsoft.com/office/drawing/2014/main" xmlns="" id="{654E9D55-ECD1-4E5A-9F8D-C96E2F7DA968}"/>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8818999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BAE62F-6258-4D36-93DD-3650F5F077D0}"/>
              </a:ext>
            </a:extLst>
          </p:cNvPr>
          <p:cNvSpPr>
            <a:spLocks noGrp="1"/>
          </p:cNvSpPr>
          <p:nvPr>
            <p:ph type="title"/>
          </p:nvPr>
        </p:nvSpPr>
        <p:spPr>
          <a:xfrm>
            <a:off x="629841" y="365129"/>
            <a:ext cx="78867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8C7C5227-7A1A-4CD3-B2D3-8DE5F398AF4A}"/>
              </a:ext>
            </a:extLst>
          </p:cNvPr>
          <p:cNvSpPr>
            <a:spLocks noGrp="1"/>
          </p:cNvSpPr>
          <p:nvPr>
            <p:ph type="body" idx="1"/>
          </p:nvPr>
        </p:nvSpPr>
        <p:spPr>
          <a:xfrm>
            <a:off x="629842" y="1681163"/>
            <a:ext cx="3868340"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0A75550-52B2-40B4-8828-79CDEF766A6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xmlns="" id="{08A945BA-C0A7-4B2C-AF11-CDF95799316B}"/>
              </a:ext>
            </a:extLst>
          </p:cNvPr>
          <p:cNvSpPr>
            <a:spLocks noGrp="1"/>
          </p:cNvSpPr>
          <p:nvPr>
            <p:ph type="body" sz="quarter" idx="3"/>
          </p:nvPr>
        </p:nvSpPr>
        <p:spPr>
          <a:xfrm>
            <a:off x="4629152" y="1681163"/>
            <a:ext cx="3887391" cy="82391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094DD4A-F393-4487-8A3D-9B96C81D36F7}"/>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xmlns="" id="{3C742CA2-B134-41CC-9D7C-486D0CD64571}"/>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8" name="Footer Placeholder 7">
            <a:extLst>
              <a:ext uri="{FF2B5EF4-FFF2-40B4-BE49-F238E27FC236}">
                <a16:creationId xmlns:a16="http://schemas.microsoft.com/office/drawing/2014/main" xmlns="" id="{34F76DB5-BFA3-4E2E-8C46-E8010677B209}"/>
              </a:ext>
            </a:extLst>
          </p:cNvPr>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a:extLst>
              <a:ext uri="{FF2B5EF4-FFF2-40B4-BE49-F238E27FC236}">
                <a16:creationId xmlns:a16="http://schemas.microsoft.com/office/drawing/2014/main" xmlns="" id="{089949D7-08F3-488B-B4F7-749A89C3DE27}"/>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788714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69A9BB-3803-44D7-ACAC-98FFC5962D17}"/>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xmlns="" id="{DF06E658-A770-4C9C-8225-0CA301A32825}"/>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4" name="Footer Placeholder 3">
            <a:extLst>
              <a:ext uri="{FF2B5EF4-FFF2-40B4-BE49-F238E27FC236}">
                <a16:creationId xmlns:a16="http://schemas.microsoft.com/office/drawing/2014/main" xmlns="" id="{C5517F48-6C9B-44A5-9446-54FCA421B868}"/>
              </a:ext>
            </a:extLst>
          </p:cNvPr>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a:extLst>
              <a:ext uri="{FF2B5EF4-FFF2-40B4-BE49-F238E27FC236}">
                <a16:creationId xmlns:a16="http://schemas.microsoft.com/office/drawing/2014/main" xmlns="" id="{F2B97741-3D22-494A-992C-3D39E646F4F3}"/>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250974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D662A7-5322-4D72-B390-443E4DABF2AD}"/>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3" name="Footer Placeholder 2">
            <a:extLst>
              <a:ext uri="{FF2B5EF4-FFF2-40B4-BE49-F238E27FC236}">
                <a16:creationId xmlns:a16="http://schemas.microsoft.com/office/drawing/2014/main" xmlns="" id="{26C99340-07A0-4072-B245-6637CAFC6033}"/>
              </a:ext>
            </a:extLst>
          </p:cNvPr>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a:extLst>
              <a:ext uri="{FF2B5EF4-FFF2-40B4-BE49-F238E27FC236}">
                <a16:creationId xmlns:a16="http://schemas.microsoft.com/office/drawing/2014/main" xmlns="" id="{69A6BC5F-498A-4512-9EE6-8104D083856C}"/>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44196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897BF5-F9E5-4190-B10E-A5D0F549EC3E}" type="datetimeFigureOut">
              <a:rPr lang="en-ZA" smtClean="0"/>
              <a:t>2023/06/03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1089293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E78D60-ADEF-425A-88C4-8AAC0C3D801D}"/>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xmlns="" id="{B2112F04-76B4-4161-9333-313A16235E4C}"/>
              </a:ext>
            </a:extLst>
          </p:cNvPr>
          <p:cNvSpPr>
            <a:spLocks noGrp="1"/>
          </p:cNvSpPr>
          <p:nvPr>
            <p:ph idx="1"/>
          </p:nvPr>
        </p:nvSpPr>
        <p:spPr>
          <a:xfrm>
            <a:off x="3887391" y="987432"/>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xmlns="" id="{DC0A812F-73D6-44E0-AC09-AB3CC95DF397}"/>
              </a:ext>
            </a:extLst>
          </p:cNvPr>
          <p:cNvSpPr>
            <a:spLocks noGrp="1"/>
          </p:cNvSpPr>
          <p:nvPr>
            <p:ph type="body" sz="half" idx="2"/>
          </p:nvPr>
        </p:nvSpPr>
        <p:spPr>
          <a:xfrm>
            <a:off x="629841" y="2057400"/>
            <a:ext cx="2949178"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xmlns="" id="{F8651EC2-CB81-4ABB-9A7D-3086C893F45F}"/>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6" name="Footer Placeholder 5">
            <a:extLst>
              <a:ext uri="{FF2B5EF4-FFF2-40B4-BE49-F238E27FC236}">
                <a16:creationId xmlns:a16="http://schemas.microsoft.com/office/drawing/2014/main" xmlns="" id="{4003C652-3A63-41C6-AF8A-D02CF8E48473}"/>
              </a:ext>
            </a:extLst>
          </p:cNvPr>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a:extLst>
              <a:ext uri="{FF2B5EF4-FFF2-40B4-BE49-F238E27FC236}">
                <a16:creationId xmlns:a16="http://schemas.microsoft.com/office/drawing/2014/main" xmlns="" id="{42C67E64-A1FA-4379-83C0-23EB80F6F183}"/>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455598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8BA758-9131-46DA-97B6-31FDFB408615}"/>
              </a:ext>
            </a:extLst>
          </p:cNvPr>
          <p:cNvSpPr>
            <a:spLocks noGrp="1"/>
          </p:cNvSpPr>
          <p:nvPr>
            <p:ph type="title"/>
          </p:nvPr>
        </p:nvSpPr>
        <p:spPr>
          <a:xfrm>
            <a:off x="629841" y="457200"/>
            <a:ext cx="2949178" cy="1600200"/>
          </a:xfrm>
        </p:spPr>
        <p:txBody>
          <a:bodyPr anchor="b"/>
          <a:lstStyle>
            <a:lvl1pPr>
              <a:defRPr sz="18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xmlns="" id="{C3B05DDE-EF7D-4DDD-B399-A9514019994A}"/>
              </a:ext>
            </a:extLst>
          </p:cNvPr>
          <p:cNvSpPr>
            <a:spLocks noGrp="1"/>
          </p:cNvSpPr>
          <p:nvPr>
            <p:ph type="pic" idx="1"/>
          </p:nvPr>
        </p:nvSpPr>
        <p:spPr>
          <a:xfrm>
            <a:off x="3887391" y="987432"/>
            <a:ext cx="4629150" cy="4873625"/>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endParaRPr lang="en-ZA"/>
          </a:p>
        </p:txBody>
      </p:sp>
      <p:sp>
        <p:nvSpPr>
          <p:cNvPr id="4" name="Text Placeholder 3">
            <a:extLst>
              <a:ext uri="{FF2B5EF4-FFF2-40B4-BE49-F238E27FC236}">
                <a16:creationId xmlns:a16="http://schemas.microsoft.com/office/drawing/2014/main" xmlns="" id="{BBAAAB13-34F3-4B40-9E80-5B9214393C9E}"/>
              </a:ext>
            </a:extLst>
          </p:cNvPr>
          <p:cNvSpPr>
            <a:spLocks noGrp="1"/>
          </p:cNvSpPr>
          <p:nvPr>
            <p:ph type="body" sz="half" idx="2"/>
          </p:nvPr>
        </p:nvSpPr>
        <p:spPr>
          <a:xfrm>
            <a:off x="629841" y="2057400"/>
            <a:ext cx="2949178" cy="3811588"/>
          </a:xfrm>
        </p:spPr>
        <p:txBody>
          <a:bodyPr/>
          <a:lstStyle>
            <a:lvl1pPr marL="0" indent="0">
              <a:buNone/>
              <a:defRPr sz="900"/>
            </a:lvl1pPr>
            <a:lvl2pPr marL="257169"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1" indent="0">
              <a:buNone/>
              <a:defRPr sz="563"/>
            </a:lvl7pPr>
            <a:lvl8pPr marL="1800180" indent="0">
              <a:buNone/>
              <a:defRPr sz="563"/>
            </a:lvl8pPr>
            <a:lvl9pPr marL="2057349"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xmlns="" id="{2647F824-11F3-49DF-BC5D-67CFCF4F9749}"/>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6" name="Footer Placeholder 5">
            <a:extLst>
              <a:ext uri="{FF2B5EF4-FFF2-40B4-BE49-F238E27FC236}">
                <a16:creationId xmlns:a16="http://schemas.microsoft.com/office/drawing/2014/main" xmlns="" id="{D5B7A0A3-B227-43E3-8A0C-5571C281BE77}"/>
              </a:ext>
            </a:extLst>
          </p:cNvPr>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a:extLst>
              <a:ext uri="{FF2B5EF4-FFF2-40B4-BE49-F238E27FC236}">
                <a16:creationId xmlns:a16="http://schemas.microsoft.com/office/drawing/2014/main" xmlns="" id="{4C27DF36-DA51-4E5B-8026-19D2CBE82EEE}"/>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330039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1B4CA3-4101-4D8E-BCFA-85D9209E96B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DFC75BB8-461A-456D-BFEA-ACDABC7C31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D9ED9356-709D-417E-A9FA-4723456B6929}"/>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a:extLst>
              <a:ext uri="{FF2B5EF4-FFF2-40B4-BE49-F238E27FC236}">
                <a16:creationId xmlns:a16="http://schemas.microsoft.com/office/drawing/2014/main" xmlns="" id="{EC3B9C09-BEE2-4744-9065-03564E0235D3}"/>
              </a:ext>
            </a:extLst>
          </p:cNvPr>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a:extLst>
              <a:ext uri="{FF2B5EF4-FFF2-40B4-BE49-F238E27FC236}">
                <a16:creationId xmlns:a16="http://schemas.microsoft.com/office/drawing/2014/main" xmlns="" id="{96D89F4E-962E-45BD-8BBD-F4FB862E9754}"/>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14245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9B713C-B43F-4FFD-97F5-3FF2353E3007}"/>
              </a:ext>
            </a:extLst>
          </p:cNvPr>
          <p:cNvSpPr>
            <a:spLocks noGrp="1"/>
          </p:cNvSpPr>
          <p:nvPr>
            <p:ph type="title" orient="vert"/>
          </p:nvPr>
        </p:nvSpPr>
        <p:spPr>
          <a:xfrm>
            <a:off x="6543676" y="365125"/>
            <a:ext cx="1971675"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xmlns="" id="{9FCB4BB5-3FAD-4D8B-842D-CE9C0D9C93F4}"/>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26AC748F-2F9D-4A7E-8311-75DA57288FDA}"/>
              </a:ext>
            </a:extLst>
          </p:cNvPr>
          <p:cNvSpPr>
            <a:spLocks noGrp="1"/>
          </p:cNvSpPr>
          <p:nvPr>
            <p:ph type="dt" sz="half" idx="10"/>
          </p:nvPr>
        </p:nvSpPr>
        <p:spPr/>
        <p:txBody>
          <a:bodyPr/>
          <a:lstStyle/>
          <a:p>
            <a:fld id="{5D19A238-9B91-4116-B30F-1CC58AC828B4}" type="datetimeFigureOut">
              <a:rPr lang="en-ZA" smtClean="0">
                <a:solidFill>
                  <a:prstClr val="black">
                    <a:tint val="75000"/>
                  </a:prstClr>
                </a:solidFill>
              </a:rPr>
              <a:pPr/>
              <a:t>2023/06/03</a:t>
            </a:fld>
            <a:endParaRPr lang="en-ZA">
              <a:solidFill>
                <a:prstClr val="black">
                  <a:tint val="75000"/>
                </a:prstClr>
              </a:solidFill>
            </a:endParaRPr>
          </a:p>
        </p:txBody>
      </p:sp>
      <p:sp>
        <p:nvSpPr>
          <p:cNvPr id="5" name="Footer Placeholder 4">
            <a:extLst>
              <a:ext uri="{FF2B5EF4-FFF2-40B4-BE49-F238E27FC236}">
                <a16:creationId xmlns:a16="http://schemas.microsoft.com/office/drawing/2014/main" xmlns="" id="{BAEAEC81-3DC6-40C7-A506-0DCE2659B7AE}"/>
              </a:ext>
            </a:extLst>
          </p:cNvPr>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a:extLst>
              <a:ext uri="{FF2B5EF4-FFF2-40B4-BE49-F238E27FC236}">
                <a16:creationId xmlns:a16="http://schemas.microsoft.com/office/drawing/2014/main" xmlns="" id="{BBD85CA5-E93E-4017-8D03-3BA86DBC54F8}"/>
              </a:ext>
            </a:extLst>
          </p:cNvPr>
          <p:cNvSpPr>
            <a:spLocks noGrp="1"/>
          </p:cNvSpPr>
          <p:nvPr>
            <p:ph type="sldNum" sz="quarter" idx="12"/>
          </p:nvPr>
        </p:nvSpPr>
        <p:spPr/>
        <p:txBody>
          <a:bodyPr/>
          <a:lstStyle/>
          <a:p>
            <a:fld id="{B01B57F7-9CB8-4985-9CD4-783D0286BAB8}"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829280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5923F103-BC34-4FE4-A40E-EDDEECFDA5D0}" type="datetimeFigureOut">
              <a:rPr lang="en-US" dirty="0">
                <a:solidFill>
                  <a:prstClr val="white">
                    <a:alpha val="60000"/>
                  </a:prstClr>
                </a:solidFill>
              </a:rPr>
              <a:pPr/>
              <a:t>6/3/2023</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US" dirty="0">
              <a:solidFill>
                <a:prstClr val="white">
                  <a:alpha val="60000"/>
                </a:prstClr>
              </a:solidFill>
            </a:endParaRPr>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62998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190079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50782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solidFill>
                  <a:srgbClr val="B31166"/>
                </a:solidFill>
              </a:rPr>
              <a:pPr/>
              <a:t>6/3/2023</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48110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solidFill>
                  <a:srgbClr val="B31166"/>
                </a:solidFill>
              </a:rPr>
              <a:pPr/>
              <a:t>6/3/2023</a:t>
            </a:fld>
            <a:endParaRPr lang="en-US" dirty="0">
              <a:solidFill>
                <a:srgbClr val="B31166"/>
              </a:solidFill>
            </a:endParaRPr>
          </a:p>
        </p:txBody>
      </p:sp>
      <p:sp>
        <p:nvSpPr>
          <p:cNvPr id="8" name="Footer Placeholder 7"/>
          <p:cNvSpPr>
            <a:spLocks noGrp="1"/>
          </p:cNvSpPr>
          <p:nvPr>
            <p:ph type="ftr" sz="quarter" idx="11"/>
          </p:nvPr>
        </p:nvSpPr>
        <p:spPr/>
        <p:txBody>
          <a:bodyPr/>
          <a:lstStyle/>
          <a:p>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09610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solidFill>
                  <a:srgbClr val="B31166"/>
                </a:solidFill>
              </a:rPr>
              <a:pPr/>
              <a:t>6/3/2023</a:t>
            </a:fld>
            <a:endParaRPr lang="en-US" dirty="0">
              <a:solidFill>
                <a:srgbClr val="B31166"/>
              </a:solidFill>
            </a:endParaRPr>
          </a:p>
        </p:txBody>
      </p:sp>
      <p:sp>
        <p:nvSpPr>
          <p:cNvPr id="4" name="Footer Placeholder 3"/>
          <p:cNvSpPr>
            <a:spLocks noGrp="1"/>
          </p:cNvSpPr>
          <p:nvPr>
            <p:ph type="ftr" sz="quarter" idx="11"/>
          </p:nvPr>
        </p:nvSpPr>
        <p:spPr/>
        <p:txBody>
          <a:bodyPr/>
          <a:lstStyle/>
          <a:p>
            <a:endParaRPr lang="en-US" dirty="0">
              <a:solidFill>
                <a:srgbClr val="B31166"/>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02079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897BF5-F9E5-4190-B10E-A5D0F549EC3E}" type="datetimeFigureOut">
              <a:rPr lang="en-ZA" smtClean="0"/>
              <a:t>2023/06/03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37313373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solidFill>
                  <a:srgbClr val="B31166"/>
                </a:solidFill>
              </a:rPr>
              <a:pPr/>
              <a:t>6/3/2023</a:t>
            </a:fld>
            <a:endParaRPr lang="en-US" dirty="0">
              <a:solidFill>
                <a:srgbClr val="B31166"/>
              </a:solidFill>
            </a:endParaRPr>
          </a:p>
        </p:txBody>
      </p:sp>
      <p:sp>
        <p:nvSpPr>
          <p:cNvPr id="3" name="Footer Placeholder 2"/>
          <p:cNvSpPr>
            <a:spLocks noGrp="1"/>
          </p:cNvSpPr>
          <p:nvPr>
            <p:ph type="ftr" sz="quarter" idx="11"/>
          </p:nvPr>
        </p:nvSpPr>
        <p:spPr/>
        <p:txBody>
          <a:bodyPr/>
          <a:lstStyle/>
          <a:p>
            <a:endParaRPr lang="en-US" dirty="0">
              <a:solidFill>
                <a:srgbClr val="B31166"/>
              </a:solidFill>
            </a:endParaRPr>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14098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solidFill>
                  <a:srgbClr val="B31166"/>
                </a:solidFill>
              </a:rPr>
              <a:pPr/>
              <a:t>6/3/2023</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27729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solidFill>
                  <a:srgbClr val="B31166"/>
                </a:solidFill>
              </a:rPr>
              <a:pPr/>
              <a:t>6/3/2023</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03598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solidFill>
                  <a:srgbClr val="B31166"/>
                </a:solidFill>
              </a:rPr>
              <a:pPr/>
              <a:t>6/3/2023</a:t>
            </a:fld>
            <a:endParaRPr lang="en-US" dirty="0">
              <a:solidFill>
                <a:srgbClr val="B31166"/>
              </a:solidFill>
            </a:endParaRPr>
          </a:p>
        </p:txBody>
      </p:sp>
      <p:sp>
        <p:nvSpPr>
          <p:cNvPr id="6" name="Footer Placeholder 5"/>
          <p:cNvSpPr>
            <a:spLocks noGrp="1"/>
          </p:cNvSpPr>
          <p:nvPr>
            <p:ph type="ftr" sz="quarter" idx="11"/>
          </p:nvPr>
        </p:nvSpPr>
        <p:spPr/>
        <p:txBody>
          <a:bodyPr/>
          <a:lstStyle/>
          <a:p>
            <a:endParaRPr lang="en-US" dirty="0">
              <a:solidFill>
                <a:srgbClr val="B31166"/>
              </a:solidFill>
            </a:endParaRPr>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14177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4984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defTabSz="342900"/>
            <a:r>
              <a:rPr lang="en-US" sz="7200" dirty="0">
                <a:solidFill>
                  <a:srgbClr val="B31166">
                    <a:lumMod val="60000"/>
                    <a:lumOff val="40000"/>
                  </a:srgb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defTabSz="342900"/>
            <a:r>
              <a:rPr lang="en-US" sz="7200" dirty="0">
                <a:solidFill>
                  <a:srgbClr val="B31166">
                    <a:lumMod val="60000"/>
                    <a:lumOff val="40000"/>
                  </a:srgb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44744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171444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solidFill>
                  <a:srgbClr val="B31166"/>
                </a:solidFill>
              </a:rPr>
              <a:pPr/>
              <a:t>6/3/2023</a:t>
            </a:fld>
            <a:endParaRPr lang="en-US" dirty="0">
              <a:solidFill>
                <a:srgbClr val="B31166"/>
              </a:solidFill>
            </a:endParaRPr>
          </a:p>
        </p:txBody>
      </p:sp>
      <p:sp>
        <p:nvSpPr>
          <p:cNvPr id="8" name="Footer Placeholder 7"/>
          <p:cNvSpPr>
            <a:spLocks noGrp="1"/>
          </p:cNvSpPr>
          <p:nvPr>
            <p:ph type="ftr" sz="quarter" idx="11"/>
          </p:nvPr>
        </p:nvSpPr>
        <p:spPr/>
        <p:txBody>
          <a:bodyPr/>
          <a:lstStyle/>
          <a:p>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0908228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solidFill>
                  <a:srgbClr val="B31166"/>
                </a:solidFill>
              </a:rPr>
              <a:pPr/>
              <a:t>6/3/2023</a:t>
            </a:fld>
            <a:endParaRPr lang="en-US" dirty="0">
              <a:solidFill>
                <a:srgbClr val="B31166"/>
              </a:solidFill>
            </a:endParaRPr>
          </a:p>
        </p:txBody>
      </p:sp>
      <p:sp>
        <p:nvSpPr>
          <p:cNvPr id="8" name="Footer Placeholder 7"/>
          <p:cNvSpPr>
            <a:spLocks noGrp="1"/>
          </p:cNvSpPr>
          <p:nvPr>
            <p:ph type="ftr" sz="quarter" idx="11"/>
          </p:nvPr>
        </p:nvSpPr>
        <p:spPr>
          <a:xfrm>
            <a:off x="420833" y="6391839"/>
            <a:ext cx="2733212" cy="304801"/>
          </a:xfrm>
        </p:spPr>
        <p:txBody>
          <a:bodyPr/>
          <a:lstStyle/>
          <a:p>
            <a:endParaRPr lang="en-US" dirty="0">
              <a:solidFill>
                <a:srgbClr val="B31166"/>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588054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53086D93-FCAC-47E0-A2EE-787E62CA814C}"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66905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897BF5-F9E5-4190-B10E-A5D0F549EC3E}" type="datetimeFigureOut">
              <a:rPr lang="en-ZA" smtClean="0"/>
              <a:t>2023/06/03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4211217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CDA879A6-0FD0-4734-A311-86BFCA472E6E}" type="datetimeFigureOut">
              <a:rPr lang="en-US" dirty="0">
                <a:solidFill>
                  <a:srgbClr val="B31166"/>
                </a:solidFill>
              </a:rPr>
              <a:pPr/>
              <a:t>6/3/2023</a:t>
            </a:fld>
            <a:endParaRPr lang="en-US" dirty="0">
              <a:solidFill>
                <a:srgbClr val="B31166"/>
              </a:solidFill>
            </a:endParaRPr>
          </a:p>
        </p:txBody>
      </p:sp>
      <p:sp>
        <p:nvSpPr>
          <p:cNvPr id="5" name="Footer Placeholder 4"/>
          <p:cNvSpPr>
            <a:spLocks noGrp="1"/>
          </p:cNvSpPr>
          <p:nvPr>
            <p:ph type="ftr" sz="quarter" idx="11"/>
          </p:nvPr>
        </p:nvSpPr>
        <p:spPr/>
        <p:txBody>
          <a:bodyPr/>
          <a:lstStyle/>
          <a:p>
            <a:endParaRPr lang="en-US" dirty="0">
              <a:solidFill>
                <a:srgbClr val="B31166"/>
              </a:solidFill>
            </a:endParaRPr>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090260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endParaRPr lang="en-ZA"/>
          </a:p>
        </p:txBody>
      </p:sp>
      <p:sp>
        <p:nvSpPr>
          <p:cNvPr id="3" name="Subtitle 2"/>
          <p:cNvSpPr>
            <a:spLocks noGrp="1"/>
          </p:cNvSpPr>
          <p:nvPr>
            <p:ph type="subTitle" idx="1"/>
          </p:nvPr>
        </p:nvSpPr>
        <p:spPr>
          <a:xfrm>
            <a:off x="1371602" y="3886200"/>
            <a:ext cx="6400800" cy="1752600"/>
          </a:xfrm>
        </p:spPr>
        <p:txBody>
          <a:bodyPr/>
          <a:lstStyle>
            <a:lvl1pPr marL="0" indent="0" algn="ctr">
              <a:buNone/>
              <a:defRPr>
                <a:solidFill>
                  <a:schemeClr val="tx1">
                    <a:tint val="75000"/>
                  </a:schemeClr>
                </a:solidFill>
              </a:defRPr>
            </a:lvl1pPr>
            <a:lvl2pPr marL="315545" indent="0" algn="ctr">
              <a:buNone/>
              <a:defRPr>
                <a:solidFill>
                  <a:schemeClr val="tx1">
                    <a:tint val="75000"/>
                  </a:schemeClr>
                </a:solidFill>
              </a:defRPr>
            </a:lvl2pPr>
            <a:lvl3pPr marL="631091" indent="0" algn="ctr">
              <a:buNone/>
              <a:defRPr>
                <a:solidFill>
                  <a:schemeClr val="tx1">
                    <a:tint val="75000"/>
                  </a:schemeClr>
                </a:solidFill>
              </a:defRPr>
            </a:lvl3pPr>
            <a:lvl4pPr marL="946636" indent="0" algn="ctr">
              <a:buNone/>
              <a:defRPr>
                <a:solidFill>
                  <a:schemeClr val="tx1">
                    <a:tint val="75000"/>
                  </a:schemeClr>
                </a:solidFill>
              </a:defRPr>
            </a:lvl4pPr>
            <a:lvl5pPr marL="1262181" indent="0" algn="ctr">
              <a:buNone/>
              <a:defRPr>
                <a:solidFill>
                  <a:schemeClr val="tx1">
                    <a:tint val="75000"/>
                  </a:schemeClr>
                </a:solidFill>
              </a:defRPr>
            </a:lvl5pPr>
            <a:lvl6pPr marL="1577726" indent="0" algn="ctr">
              <a:buNone/>
              <a:defRPr>
                <a:solidFill>
                  <a:schemeClr val="tx1">
                    <a:tint val="75000"/>
                  </a:schemeClr>
                </a:solidFill>
              </a:defRPr>
            </a:lvl6pPr>
            <a:lvl7pPr marL="1893272" indent="0" algn="ctr">
              <a:buNone/>
              <a:defRPr>
                <a:solidFill>
                  <a:schemeClr val="tx1">
                    <a:tint val="75000"/>
                  </a:schemeClr>
                </a:solidFill>
              </a:defRPr>
            </a:lvl7pPr>
            <a:lvl8pPr marL="2208817" indent="0" algn="ctr">
              <a:buNone/>
              <a:defRPr>
                <a:solidFill>
                  <a:schemeClr val="tx1">
                    <a:tint val="75000"/>
                  </a:schemeClr>
                </a:solidFill>
              </a:defRPr>
            </a:lvl8pPr>
            <a:lvl9pPr marL="2524362" indent="0" algn="ctr">
              <a:buNone/>
              <a:defRPr>
                <a:solidFill>
                  <a:schemeClr val="tx1">
                    <a:tint val="75000"/>
                  </a:schemeClr>
                </a:solidFill>
              </a:defRPr>
            </a:lvl9pPr>
          </a:lstStyle>
          <a:p>
            <a:r>
              <a:rPr lang="en-US"/>
              <a:t>Click to edit Master subtitle style</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DFCA332-F329-44F7-AC9C-44F827F96BE3}" type="datetimeFigureOut">
              <a:rPr lang="en-ZA"/>
              <a:pPr>
                <a:defRPr/>
              </a:pPr>
              <a:t>2023/06/03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504B07C2-F80D-4F31-BCEC-D661CE5A7CA9}" type="slidenum">
              <a:rPr lang="en-ZA" altLang="en-US"/>
              <a:pPr>
                <a:defRPr/>
              </a:pPr>
              <a:t>‹#›</a:t>
            </a:fld>
            <a:endParaRPr lang="en-ZA" altLang="en-US"/>
          </a:p>
        </p:txBody>
      </p:sp>
    </p:spTree>
    <p:extLst>
      <p:ext uri="{BB962C8B-B14F-4D97-AF65-F5344CB8AC3E}">
        <p14:creationId xmlns:p14="http://schemas.microsoft.com/office/powerpoint/2010/main" val="38873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886F546-B0DF-4A81-884C-FDCED036EA8A}" type="datetimeFigureOut">
              <a:rPr lang="en-ZA"/>
              <a:pPr>
                <a:defRPr/>
              </a:pPr>
              <a:t>2023/06/03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FE039179-5C6E-4047-9F9E-5D52803F8B38}" type="slidenum">
              <a:rPr lang="en-ZA" altLang="en-US"/>
              <a:pPr>
                <a:defRPr/>
              </a:pPr>
              <a:t>‹#›</a:t>
            </a:fld>
            <a:endParaRPr lang="en-ZA" altLang="en-US"/>
          </a:p>
        </p:txBody>
      </p:sp>
    </p:spTree>
    <p:extLst>
      <p:ext uri="{BB962C8B-B14F-4D97-AF65-F5344CB8AC3E}">
        <p14:creationId xmlns:p14="http://schemas.microsoft.com/office/powerpoint/2010/main" val="13471812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2761" b="1" cap="all"/>
            </a:lvl1pPr>
          </a:lstStyle>
          <a:p>
            <a:r>
              <a:rPr lang="en-US"/>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380">
                <a:solidFill>
                  <a:schemeClr val="tx1">
                    <a:tint val="75000"/>
                  </a:schemeClr>
                </a:solidFill>
              </a:defRPr>
            </a:lvl1pPr>
            <a:lvl2pPr marL="315545" indent="0">
              <a:buNone/>
              <a:defRPr sz="1242">
                <a:solidFill>
                  <a:schemeClr val="tx1">
                    <a:tint val="75000"/>
                  </a:schemeClr>
                </a:solidFill>
              </a:defRPr>
            </a:lvl2pPr>
            <a:lvl3pPr marL="631091" indent="0">
              <a:buNone/>
              <a:defRPr sz="1104">
                <a:solidFill>
                  <a:schemeClr val="tx1">
                    <a:tint val="75000"/>
                  </a:schemeClr>
                </a:solidFill>
              </a:defRPr>
            </a:lvl3pPr>
            <a:lvl4pPr marL="946636" indent="0">
              <a:buNone/>
              <a:defRPr sz="966">
                <a:solidFill>
                  <a:schemeClr val="tx1">
                    <a:tint val="75000"/>
                  </a:schemeClr>
                </a:solidFill>
              </a:defRPr>
            </a:lvl4pPr>
            <a:lvl5pPr marL="1262181" indent="0">
              <a:buNone/>
              <a:defRPr sz="966">
                <a:solidFill>
                  <a:schemeClr val="tx1">
                    <a:tint val="75000"/>
                  </a:schemeClr>
                </a:solidFill>
              </a:defRPr>
            </a:lvl5pPr>
            <a:lvl6pPr marL="1577726" indent="0">
              <a:buNone/>
              <a:defRPr sz="966">
                <a:solidFill>
                  <a:schemeClr val="tx1">
                    <a:tint val="75000"/>
                  </a:schemeClr>
                </a:solidFill>
              </a:defRPr>
            </a:lvl6pPr>
            <a:lvl7pPr marL="1893272" indent="0">
              <a:buNone/>
              <a:defRPr sz="966">
                <a:solidFill>
                  <a:schemeClr val="tx1">
                    <a:tint val="75000"/>
                  </a:schemeClr>
                </a:solidFill>
              </a:defRPr>
            </a:lvl7pPr>
            <a:lvl8pPr marL="2208817" indent="0">
              <a:buNone/>
              <a:defRPr sz="966">
                <a:solidFill>
                  <a:schemeClr val="tx1">
                    <a:tint val="75000"/>
                  </a:schemeClr>
                </a:solidFill>
              </a:defRPr>
            </a:lvl8pPr>
            <a:lvl9pPr marL="2524362" indent="0">
              <a:buNone/>
              <a:defRPr sz="9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DE9C3CED-314E-4DD6-B07B-2EDF540A8452}" type="datetimeFigureOut">
              <a:rPr lang="en-ZA"/>
              <a:pPr>
                <a:defRPr/>
              </a:pPr>
              <a:t>2023/06/03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69A8A4C2-E532-4528-82A0-B051018B3180}" type="slidenum">
              <a:rPr lang="en-ZA" altLang="en-US"/>
              <a:pPr>
                <a:defRPr/>
              </a:pPr>
              <a:t>‹#›</a:t>
            </a:fld>
            <a:endParaRPr lang="en-ZA" altLang="en-US"/>
          </a:p>
        </p:txBody>
      </p:sp>
    </p:spTree>
    <p:extLst>
      <p:ext uri="{BB962C8B-B14F-4D97-AF65-F5344CB8AC3E}">
        <p14:creationId xmlns:p14="http://schemas.microsoft.com/office/powerpoint/2010/main" val="23035846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457201" y="1600203"/>
            <a:ext cx="4038600" cy="4525963"/>
          </a:xfrm>
        </p:spPr>
        <p:txBody>
          <a:bodyPr/>
          <a:lstStyle>
            <a:lvl1pPr>
              <a:defRPr sz="1933"/>
            </a:lvl1pPr>
            <a:lvl2pPr>
              <a:defRPr sz="1656"/>
            </a:lvl2pPr>
            <a:lvl3pPr>
              <a:defRPr sz="1380"/>
            </a:lvl3pPr>
            <a:lvl4pPr>
              <a:defRPr sz="1242"/>
            </a:lvl4pPr>
            <a:lvl5pPr>
              <a:defRPr sz="1242"/>
            </a:lvl5pPr>
            <a:lvl6pPr>
              <a:defRPr sz="1242"/>
            </a:lvl6pPr>
            <a:lvl7pPr>
              <a:defRPr sz="1242"/>
            </a:lvl7pPr>
            <a:lvl8pPr>
              <a:defRPr sz="1242"/>
            </a:lvl8pPr>
            <a:lvl9pPr>
              <a:defRPr sz="12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4648202" y="1600203"/>
            <a:ext cx="4038600" cy="4525963"/>
          </a:xfrm>
        </p:spPr>
        <p:txBody>
          <a:bodyPr/>
          <a:lstStyle>
            <a:lvl1pPr>
              <a:defRPr sz="1933"/>
            </a:lvl1pPr>
            <a:lvl2pPr>
              <a:defRPr sz="1656"/>
            </a:lvl2pPr>
            <a:lvl3pPr>
              <a:defRPr sz="1380"/>
            </a:lvl3pPr>
            <a:lvl4pPr>
              <a:defRPr sz="1242"/>
            </a:lvl4pPr>
            <a:lvl5pPr>
              <a:defRPr sz="1242"/>
            </a:lvl5pPr>
            <a:lvl6pPr>
              <a:defRPr sz="1242"/>
            </a:lvl6pPr>
            <a:lvl7pPr>
              <a:defRPr sz="1242"/>
            </a:lvl7pPr>
            <a:lvl8pPr>
              <a:defRPr sz="1242"/>
            </a:lvl8pPr>
            <a:lvl9pPr>
              <a:defRPr sz="124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485B7DEE-32B6-4F2D-9B0C-E4CB5C66BC51}" type="datetimeFigureOut">
              <a:rPr lang="en-ZA"/>
              <a:pPr>
                <a:defRPr/>
              </a:pPr>
              <a:t>2023/06/03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7" name="Slide Number Placeholder 6"/>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384FC30F-A622-471D-BC57-AA14D697DEB6}" type="slidenum">
              <a:rPr lang="en-ZA" altLang="en-US"/>
              <a:pPr>
                <a:defRPr/>
              </a:pPr>
              <a:t>‹#›</a:t>
            </a:fld>
            <a:endParaRPr lang="en-ZA" altLang="en-US"/>
          </a:p>
        </p:txBody>
      </p:sp>
    </p:spTree>
    <p:extLst>
      <p:ext uri="{BB962C8B-B14F-4D97-AF65-F5344CB8AC3E}">
        <p14:creationId xmlns:p14="http://schemas.microsoft.com/office/powerpoint/2010/main" val="42562835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ZA"/>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656" b="1"/>
            </a:lvl1pPr>
            <a:lvl2pPr marL="315545" indent="0">
              <a:buNone/>
              <a:defRPr sz="1380" b="1"/>
            </a:lvl2pPr>
            <a:lvl3pPr marL="631091" indent="0">
              <a:buNone/>
              <a:defRPr sz="1242" b="1"/>
            </a:lvl3pPr>
            <a:lvl4pPr marL="946636" indent="0">
              <a:buNone/>
              <a:defRPr sz="1104" b="1"/>
            </a:lvl4pPr>
            <a:lvl5pPr marL="1262181" indent="0">
              <a:buNone/>
              <a:defRPr sz="1104" b="1"/>
            </a:lvl5pPr>
            <a:lvl6pPr marL="1577726" indent="0">
              <a:buNone/>
              <a:defRPr sz="1104" b="1"/>
            </a:lvl6pPr>
            <a:lvl7pPr marL="1893272" indent="0">
              <a:buNone/>
              <a:defRPr sz="1104" b="1"/>
            </a:lvl7pPr>
            <a:lvl8pPr marL="2208817" indent="0">
              <a:buNone/>
              <a:defRPr sz="1104" b="1"/>
            </a:lvl8pPr>
            <a:lvl9pPr marL="2524362" indent="0">
              <a:buNone/>
              <a:defRPr sz="1104"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656"/>
            </a:lvl1pPr>
            <a:lvl2pPr>
              <a:defRPr sz="1380"/>
            </a:lvl2pPr>
            <a:lvl3pPr>
              <a:defRPr sz="1242"/>
            </a:lvl3pPr>
            <a:lvl4pPr>
              <a:defRPr sz="1104"/>
            </a:lvl4pPr>
            <a:lvl5pPr>
              <a:defRPr sz="1104"/>
            </a:lvl5pPr>
            <a:lvl6pPr>
              <a:defRPr sz="1104"/>
            </a:lvl6pPr>
            <a:lvl7pPr>
              <a:defRPr sz="1104"/>
            </a:lvl7pPr>
            <a:lvl8pPr>
              <a:defRPr sz="1104"/>
            </a:lvl8pPr>
            <a:lvl9pPr>
              <a:defRPr sz="11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4645032" y="1535114"/>
            <a:ext cx="4041775" cy="639762"/>
          </a:xfrm>
        </p:spPr>
        <p:txBody>
          <a:bodyPr anchor="b"/>
          <a:lstStyle>
            <a:lvl1pPr marL="0" indent="0">
              <a:buNone/>
              <a:defRPr sz="1656" b="1"/>
            </a:lvl1pPr>
            <a:lvl2pPr marL="315545" indent="0">
              <a:buNone/>
              <a:defRPr sz="1380" b="1"/>
            </a:lvl2pPr>
            <a:lvl3pPr marL="631091" indent="0">
              <a:buNone/>
              <a:defRPr sz="1242" b="1"/>
            </a:lvl3pPr>
            <a:lvl4pPr marL="946636" indent="0">
              <a:buNone/>
              <a:defRPr sz="1104" b="1"/>
            </a:lvl4pPr>
            <a:lvl5pPr marL="1262181" indent="0">
              <a:buNone/>
              <a:defRPr sz="1104" b="1"/>
            </a:lvl5pPr>
            <a:lvl6pPr marL="1577726" indent="0">
              <a:buNone/>
              <a:defRPr sz="1104" b="1"/>
            </a:lvl6pPr>
            <a:lvl7pPr marL="1893272" indent="0">
              <a:buNone/>
              <a:defRPr sz="1104" b="1"/>
            </a:lvl7pPr>
            <a:lvl8pPr marL="2208817" indent="0">
              <a:buNone/>
              <a:defRPr sz="1104" b="1"/>
            </a:lvl8pPr>
            <a:lvl9pPr marL="2524362" indent="0">
              <a:buNone/>
              <a:defRPr sz="1104"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1656"/>
            </a:lvl1pPr>
            <a:lvl2pPr>
              <a:defRPr sz="1380"/>
            </a:lvl2pPr>
            <a:lvl3pPr>
              <a:defRPr sz="1242"/>
            </a:lvl3pPr>
            <a:lvl4pPr>
              <a:defRPr sz="1104"/>
            </a:lvl4pPr>
            <a:lvl5pPr>
              <a:defRPr sz="1104"/>
            </a:lvl5pPr>
            <a:lvl6pPr>
              <a:defRPr sz="1104"/>
            </a:lvl6pPr>
            <a:lvl7pPr>
              <a:defRPr sz="1104"/>
            </a:lvl7pPr>
            <a:lvl8pPr>
              <a:defRPr sz="1104"/>
            </a:lvl8pPr>
            <a:lvl9pPr>
              <a:defRPr sz="110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8BE5768-4CAE-461A-8537-51448DF3A428}" type="datetimeFigureOut">
              <a:rPr lang="en-ZA"/>
              <a:pPr>
                <a:defRPr/>
              </a:pPr>
              <a:t>2023/06/03</a:t>
            </a:fld>
            <a:endParaRPr lang="en-ZA"/>
          </a:p>
        </p:txBody>
      </p:sp>
      <p:sp>
        <p:nvSpPr>
          <p:cNvPr id="8" name="Footer Placeholder 7"/>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9" name="Slide Number Placeholder 8"/>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EB239457-BE96-4596-8EB4-FD6B718997CF}" type="slidenum">
              <a:rPr lang="en-ZA" altLang="en-US"/>
              <a:pPr>
                <a:defRPr/>
              </a:pPr>
              <a:t>‹#›</a:t>
            </a:fld>
            <a:endParaRPr lang="en-ZA" altLang="en-US"/>
          </a:p>
        </p:txBody>
      </p:sp>
    </p:spTree>
    <p:extLst>
      <p:ext uri="{BB962C8B-B14F-4D97-AF65-F5344CB8AC3E}">
        <p14:creationId xmlns:p14="http://schemas.microsoft.com/office/powerpoint/2010/main" val="656006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6D481B37-B09E-4668-B1D3-043F7FDABC4A}" type="datetimeFigureOut">
              <a:rPr lang="en-ZA"/>
              <a:pPr>
                <a:defRPr/>
              </a:pPr>
              <a:t>2023/06/03</a:t>
            </a:fld>
            <a:endParaRPr lang="en-ZA"/>
          </a:p>
        </p:txBody>
      </p:sp>
      <p:sp>
        <p:nvSpPr>
          <p:cNvPr id="4" name="Footer Placeholder 3"/>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5" name="Slide Number Placeholder 4"/>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C13B36FD-4D97-4BBD-AD18-B9803DDFBC4E}" type="slidenum">
              <a:rPr lang="en-ZA" altLang="en-US"/>
              <a:pPr>
                <a:defRPr/>
              </a:pPr>
              <a:t>‹#›</a:t>
            </a:fld>
            <a:endParaRPr lang="en-ZA" altLang="en-US"/>
          </a:p>
        </p:txBody>
      </p:sp>
    </p:spTree>
    <p:extLst>
      <p:ext uri="{BB962C8B-B14F-4D97-AF65-F5344CB8AC3E}">
        <p14:creationId xmlns:p14="http://schemas.microsoft.com/office/powerpoint/2010/main" val="2654980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830E5A9D-AE76-46BC-AAF9-8D62B9EBDD43}" type="datetimeFigureOut">
              <a:rPr lang="en-ZA"/>
              <a:pPr>
                <a:defRPr/>
              </a:pPr>
              <a:t>2023/06/03</a:t>
            </a:fld>
            <a:endParaRPr lang="en-ZA"/>
          </a:p>
        </p:txBody>
      </p:sp>
      <p:sp>
        <p:nvSpPr>
          <p:cNvPr id="3" name="Footer Placeholder 2"/>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4" name="Slide Number Placeholder 3"/>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C555E4E7-FAD0-4503-8D6C-714EACCFB316}" type="slidenum">
              <a:rPr lang="en-ZA" altLang="en-US"/>
              <a:pPr>
                <a:defRPr/>
              </a:pPr>
              <a:t>‹#›</a:t>
            </a:fld>
            <a:endParaRPr lang="en-ZA" altLang="en-US"/>
          </a:p>
        </p:txBody>
      </p:sp>
    </p:spTree>
    <p:extLst>
      <p:ext uri="{BB962C8B-B14F-4D97-AF65-F5344CB8AC3E}">
        <p14:creationId xmlns:p14="http://schemas.microsoft.com/office/powerpoint/2010/main" val="4648785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4" cy="1162050"/>
          </a:xfrm>
        </p:spPr>
        <p:txBody>
          <a:bodyPr anchor="b"/>
          <a:lstStyle>
            <a:lvl1pPr algn="l">
              <a:defRPr sz="1380" b="1"/>
            </a:lvl1pPr>
          </a:lstStyle>
          <a:p>
            <a:r>
              <a:rPr lang="en-US"/>
              <a:t>Click to edit Master title style</a:t>
            </a:r>
            <a:endParaRPr lang="en-ZA"/>
          </a:p>
        </p:txBody>
      </p:sp>
      <p:sp>
        <p:nvSpPr>
          <p:cNvPr id="3" name="Content Placeholder 2"/>
          <p:cNvSpPr>
            <a:spLocks noGrp="1"/>
          </p:cNvSpPr>
          <p:nvPr>
            <p:ph idx="1"/>
          </p:nvPr>
        </p:nvSpPr>
        <p:spPr>
          <a:xfrm>
            <a:off x="3575050" y="273054"/>
            <a:ext cx="5111750" cy="5853113"/>
          </a:xfrm>
        </p:spPr>
        <p:txBody>
          <a:bodyPr/>
          <a:lstStyle>
            <a:lvl1pPr>
              <a:defRPr sz="2209"/>
            </a:lvl1pPr>
            <a:lvl2pPr>
              <a:defRPr sz="1933"/>
            </a:lvl2pPr>
            <a:lvl3pPr>
              <a:defRPr sz="1656"/>
            </a:lvl3pPr>
            <a:lvl4pPr>
              <a:defRPr sz="1380"/>
            </a:lvl4pPr>
            <a:lvl5pPr>
              <a:defRPr sz="1380"/>
            </a:lvl5pPr>
            <a:lvl6pPr>
              <a:defRPr sz="1380"/>
            </a:lvl6pPr>
            <a:lvl7pPr>
              <a:defRPr sz="1380"/>
            </a:lvl7pPr>
            <a:lvl8pPr>
              <a:defRPr sz="1380"/>
            </a:lvl8pPr>
            <a:lvl9pPr>
              <a:defRPr sz="13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457203" y="1435102"/>
            <a:ext cx="3008314" cy="4691063"/>
          </a:xfrm>
        </p:spPr>
        <p:txBody>
          <a:bodyPr/>
          <a:lstStyle>
            <a:lvl1pPr marL="0" indent="0">
              <a:buNone/>
              <a:defRPr sz="966"/>
            </a:lvl1pPr>
            <a:lvl2pPr marL="315545" indent="0">
              <a:buNone/>
              <a:defRPr sz="828"/>
            </a:lvl2pPr>
            <a:lvl3pPr marL="631091" indent="0">
              <a:buNone/>
              <a:defRPr sz="690"/>
            </a:lvl3pPr>
            <a:lvl4pPr marL="946636" indent="0">
              <a:buNone/>
              <a:defRPr sz="621"/>
            </a:lvl4pPr>
            <a:lvl5pPr marL="1262181" indent="0">
              <a:buNone/>
              <a:defRPr sz="621"/>
            </a:lvl5pPr>
            <a:lvl6pPr marL="1577726" indent="0">
              <a:buNone/>
              <a:defRPr sz="621"/>
            </a:lvl6pPr>
            <a:lvl7pPr marL="1893272" indent="0">
              <a:buNone/>
              <a:defRPr sz="621"/>
            </a:lvl7pPr>
            <a:lvl8pPr marL="2208817" indent="0">
              <a:buNone/>
              <a:defRPr sz="621"/>
            </a:lvl8pPr>
            <a:lvl9pPr marL="2524362" indent="0">
              <a:buNone/>
              <a:defRPr sz="621"/>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3D5AB444-9FAB-4DE8-A11F-6AA51038223F}" type="datetimeFigureOut">
              <a:rPr lang="en-ZA"/>
              <a:pPr>
                <a:defRPr/>
              </a:pPr>
              <a:t>2023/06/03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7" name="Slide Number Placeholder 6"/>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B97EA689-806D-4FD9-BD40-7ACCBCFC1B66}" type="slidenum">
              <a:rPr lang="en-ZA" altLang="en-US"/>
              <a:pPr>
                <a:defRPr/>
              </a:pPr>
              <a:t>‹#›</a:t>
            </a:fld>
            <a:endParaRPr lang="en-ZA" altLang="en-US"/>
          </a:p>
        </p:txBody>
      </p:sp>
    </p:spTree>
    <p:extLst>
      <p:ext uri="{BB962C8B-B14F-4D97-AF65-F5344CB8AC3E}">
        <p14:creationId xmlns:p14="http://schemas.microsoft.com/office/powerpoint/2010/main" val="3056107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380" b="1"/>
            </a:lvl1pPr>
          </a:lstStyle>
          <a:p>
            <a:r>
              <a:rPr lang="en-US"/>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209"/>
            </a:lvl1pPr>
            <a:lvl2pPr marL="315545" indent="0">
              <a:buNone/>
              <a:defRPr sz="1933"/>
            </a:lvl2pPr>
            <a:lvl3pPr marL="631091" indent="0">
              <a:buNone/>
              <a:defRPr sz="1656"/>
            </a:lvl3pPr>
            <a:lvl4pPr marL="946636" indent="0">
              <a:buNone/>
              <a:defRPr sz="1380"/>
            </a:lvl4pPr>
            <a:lvl5pPr marL="1262181" indent="0">
              <a:buNone/>
              <a:defRPr sz="1380"/>
            </a:lvl5pPr>
            <a:lvl6pPr marL="1577726" indent="0">
              <a:buNone/>
              <a:defRPr sz="1380"/>
            </a:lvl6pPr>
            <a:lvl7pPr marL="1893272" indent="0">
              <a:buNone/>
              <a:defRPr sz="1380"/>
            </a:lvl7pPr>
            <a:lvl8pPr marL="2208817" indent="0">
              <a:buNone/>
              <a:defRPr sz="1380"/>
            </a:lvl8pPr>
            <a:lvl9pPr marL="2524362" indent="0">
              <a:buNone/>
              <a:defRPr sz="1380"/>
            </a:lvl9pPr>
          </a:lstStyle>
          <a:p>
            <a:pPr lvl="0"/>
            <a:endParaRPr lang="en-ZA" noProof="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966"/>
            </a:lvl1pPr>
            <a:lvl2pPr marL="315545" indent="0">
              <a:buNone/>
              <a:defRPr sz="828"/>
            </a:lvl2pPr>
            <a:lvl3pPr marL="631091" indent="0">
              <a:buNone/>
              <a:defRPr sz="690"/>
            </a:lvl3pPr>
            <a:lvl4pPr marL="946636" indent="0">
              <a:buNone/>
              <a:defRPr sz="621"/>
            </a:lvl4pPr>
            <a:lvl5pPr marL="1262181" indent="0">
              <a:buNone/>
              <a:defRPr sz="621"/>
            </a:lvl5pPr>
            <a:lvl6pPr marL="1577726" indent="0">
              <a:buNone/>
              <a:defRPr sz="621"/>
            </a:lvl6pPr>
            <a:lvl7pPr marL="1893272" indent="0">
              <a:buNone/>
              <a:defRPr sz="621"/>
            </a:lvl7pPr>
            <a:lvl8pPr marL="2208817" indent="0">
              <a:buNone/>
              <a:defRPr sz="621"/>
            </a:lvl8pPr>
            <a:lvl9pPr marL="2524362" indent="0">
              <a:buNone/>
              <a:defRPr sz="621"/>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22AC1AD4-823A-443D-9DE7-E544B55481FD}" type="datetimeFigureOut">
              <a:rPr lang="en-ZA"/>
              <a:pPr>
                <a:defRPr/>
              </a:pPr>
              <a:t>2023/06/03</a:t>
            </a:fld>
            <a:endParaRPr lang="en-ZA"/>
          </a:p>
        </p:txBody>
      </p:sp>
      <p:sp>
        <p:nvSpPr>
          <p:cNvPr id="6" name="Footer Placeholder 5"/>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7" name="Slide Number Placeholder 6"/>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07739170-3963-4B24-8745-DEE87A864DF4}" type="slidenum">
              <a:rPr lang="en-ZA" altLang="en-US"/>
              <a:pPr>
                <a:defRPr/>
              </a:pPr>
              <a:t>‹#›</a:t>
            </a:fld>
            <a:endParaRPr lang="en-ZA" altLang="en-US"/>
          </a:p>
        </p:txBody>
      </p:sp>
    </p:spTree>
    <p:extLst>
      <p:ext uri="{BB962C8B-B14F-4D97-AF65-F5344CB8AC3E}">
        <p14:creationId xmlns:p14="http://schemas.microsoft.com/office/powerpoint/2010/main" val="3512806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897BF5-F9E5-4190-B10E-A5D0F549EC3E}" type="datetimeFigureOut">
              <a:rPr lang="en-ZA" smtClean="0"/>
              <a:t>2023/06/03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3503203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507CD0DF-8D8B-4C44-A899-7438D065949A}" type="datetimeFigureOut">
              <a:rPr lang="en-ZA"/>
              <a:pPr>
                <a:defRPr/>
              </a:pPr>
              <a:t>2023/06/03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75E996B6-1608-436B-A7BD-2467E6EA52AE}" type="slidenum">
              <a:rPr lang="en-ZA" altLang="en-US"/>
              <a:pPr>
                <a:defRPr/>
              </a:pPr>
              <a:t>‹#›</a:t>
            </a:fld>
            <a:endParaRPr lang="en-ZA" altLang="en-US"/>
          </a:p>
        </p:txBody>
      </p:sp>
    </p:spTree>
    <p:extLst>
      <p:ext uri="{BB962C8B-B14F-4D97-AF65-F5344CB8AC3E}">
        <p14:creationId xmlns:p14="http://schemas.microsoft.com/office/powerpoint/2010/main" val="4257522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2"/>
            <a:ext cx="2057401" cy="5851525"/>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457202"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fld id="{BCC7418E-FF15-427D-8476-91DFA99D07BD}" type="datetimeFigureOut">
              <a:rPr lang="en-ZA"/>
              <a:pPr>
                <a:defRPr/>
              </a:pPr>
              <a:t>2023/06/03</a:t>
            </a:fld>
            <a:endParaRPr lang="en-ZA"/>
          </a:p>
        </p:txBody>
      </p:sp>
      <p:sp>
        <p:nvSpPr>
          <p:cNvPr id="5" name="Footer Placeholder 4"/>
          <p:cNvSpPr>
            <a:spLocks noGrp="1"/>
          </p:cNvSpPr>
          <p:nvPr>
            <p:ph type="ftr" sz="quarter" idx="11"/>
          </p:nvPr>
        </p:nvSpPr>
        <p:spPr/>
        <p:txBody>
          <a:bodyPr/>
          <a:lstStyle>
            <a:lvl1pPr fontAlgn="base">
              <a:spcBef>
                <a:spcPct val="0"/>
              </a:spcBef>
              <a:spcAft>
                <a:spcPct val="0"/>
              </a:spcAft>
              <a:defRPr>
                <a:effectLst>
                  <a:outerShdw blurRad="38100" dist="38100" dir="2700000" algn="tl">
                    <a:srgbClr val="000000">
                      <a:alpha val="43137"/>
                    </a:srgbClr>
                  </a:outerShdw>
                </a:effectLst>
                <a:latin typeface="Arial" pitchFamily="34" charset="0"/>
              </a:defRPr>
            </a:lvl1pPr>
          </a:lstStyle>
          <a:p>
            <a:pPr>
              <a:defRPr/>
            </a:pPr>
            <a:endParaRPr lang="en-ZA"/>
          </a:p>
        </p:txBody>
      </p:sp>
      <p:sp>
        <p:nvSpPr>
          <p:cNvPr id="6" name="Slide Number Placeholder 5"/>
          <p:cNvSpPr>
            <a:spLocks noGrp="1"/>
          </p:cNvSpPr>
          <p:nvPr>
            <p:ph type="sldNum" sz="quarter" idx="12"/>
          </p:nvPr>
        </p:nvSpPr>
        <p:spPr/>
        <p:txBody>
          <a:bodyPr/>
          <a:lstStyle>
            <a:lvl1pPr>
              <a:defRPr>
                <a:effectLst>
                  <a:outerShdw blurRad="38100" dist="38100" dir="2700000" algn="tl">
                    <a:srgbClr val="C0C0C0"/>
                  </a:outerShdw>
                </a:effectLst>
                <a:latin typeface="Arial" panose="020B0604020202020204" pitchFamily="34" charset="0"/>
              </a:defRPr>
            </a:lvl1pPr>
          </a:lstStyle>
          <a:p>
            <a:pPr>
              <a:defRPr/>
            </a:pPr>
            <a:fld id="{FFB270F2-5EC2-4D8E-BBC6-40CF8739A878}" type="slidenum">
              <a:rPr lang="en-ZA" altLang="en-US"/>
              <a:pPr>
                <a:defRPr/>
              </a:pPr>
              <a:t>‹#›</a:t>
            </a:fld>
            <a:endParaRPr lang="en-ZA" altLang="en-US"/>
          </a:p>
        </p:txBody>
      </p:sp>
    </p:spTree>
    <p:extLst>
      <p:ext uri="{BB962C8B-B14F-4D97-AF65-F5344CB8AC3E}">
        <p14:creationId xmlns:p14="http://schemas.microsoft.com/office/powerpoint/2010/main" val="27651279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Z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45CC2E2-E381-4D7F-B9C1-94A618C66B2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988703252"/>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E3DD747-E302-4AF1-B45B-9E9C6FBBCE0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569405434"/>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Z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9D68C1-E363-4FDA-972D-7F616205CF1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58429241"/>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9048A57-9536-4185-8FF4-3A275D16ADDE}"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850462272"/>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Z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6"/>
          <p:cNvSpPr>
            <a:spLocks noGrp="1"/>
          </p:cNvSpPr>
          <p:nvPr>
            <p:ph type="dt" sz="half" idx="10"/>
          </p:nvPr>
        </p:nvSpPr>
        <p:spPr/>
        <p:txBody>
          <a:bodyPr/>
          <a:lstStyle>
            <a:lvl1pPr>
              <a:defRPr/>
            </a:lvl1pPr>
          </a:lstStyle>
          <a:p>
            <a:endParaRPr lang="en-GB"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GB"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A3CED58-89DA-47DF-807E-BD5705095F5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339959402"/>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2"/>
          <p:cNvSpPr>
            <a:spLocks noGrp="1"/>
          </p:cNvSpPr>
          <p:nvPr>
            <p:ph type="dt" sz="half" idx="10"/>
          </p:nvPr>
        </p:nvSpPr>
        <p:spPr/>
        <p:txBody>
          <a:bodyPr/>
          <a:lstStyle>
            <a:lvl1pPr>
              <a:defRPr/>
            </a:lvl1pPr>
          </a:lstStyle>
          <a:p>
            <a:endParaRPr lang="en-GB"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GB"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794C9-F81E-40C2-9C21-510ECD7D56BC}"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331524761"/>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GB"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0D9FD02-A80F-4586-B96B-5FF6D181DD3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67031127"/>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Z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A8D7D2-D454-4592-BC3C-708C6AB4A40A}"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4196630831"/>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897BF5-F9E5-4190-B10E-A5D0F549EC3E}" type="datetimeFigureOut">
              <a:rPr lang="en-ZA" smtClean="0"/>
              <a:t>2023/06/03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41926144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Z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GB"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37EC28-D5FB-481D-9D86-0ADBAEACCE35}"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785529178"/>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6C2B4C-EBDE-4A10-A2F6-A2923CE3A757}"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2908806518"/>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E7F2469-7933-4F16-A646-C4482CC37682}"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1456406377"/>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897BF5-F9E5-4190-B10E-A5D0F549EC3E}" type="datetimeFigureOut">
              <a:rPr lang="en-ZA" smtClean="0"/>
              <a:t>2023/06/03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857709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897BF5-F9E5-4190-B10E-A5D0F549EC3E}" type="datetimeFigureOut">
              <a:rPr lang="en-ZA" smtClean="0"/>
              <a:t>2023/06/03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093093BE-B8FF-44FE-B1B7-3C40F9B7509D}" type="slidenum">
              <a:rPr lang="en-ZA" smtClean="0"/>
              <a:t>‹#›</a:t>
            </a:fld>
            <a:endParaRPr lang="en-ZA"/>
          </a:p>
        </p:txBody>
      </p:sp>
    </p:spTree>
    <p:extLst>
      <p:ext uri="{BB962C8B-B14F-4D97-AF65-F5344CB8AC3E}">
        <p14:creationId xmlns:p14="http://schemas.microsoft.com/office/powerpoint/2010/main" val="3576739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1.jpe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897BF5-F9E5-4190-B10E-A5D0F549EC3E}" type="datetimeFigureOut">
              <a:rPr lang="en-ZA" smtClean="0"/>
              <a:t>2023/06/03</a:t>
            </a:fld>
            <a:endParaRPr lang="en-Z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093BE-B8FF-44FE-B1B7-3C40F9B7509D}" type="slidenum">
              <a:rPr lang="en-ZA" smtClean="0"/>
              <a:t>‹#›</a:t>
            </a:fld>
            <a:endParaRPr lang="en-ZA"/>
          </a:p>
        </p:txBody>
      </p:sp>
    </p:spTree>
    <p:extLst>
      <p:ext uri="{BB962C8B-B14F-4D97-AF65-F5344CB8AC3E}">
        <p14:creationId xmlns:p14="http://schemas.microsoft.com/office/powerpoint/2010/main" val="43472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342900"/>
            <a:fld id="{5469A3D7-726A-42A9-A25C-CEC2BAAB0B80}" type="datetimeFigureOut">
              <a:rPr lang="en-ZA" smtClean="0">
                <a:solidFill>
                  <a:prstClr val="black">
                    <a:tint val="75000"/>
                  </a:prstClr>
                </a:solidFill>
              </a:rPr>
              <a:pPr defTabSz="342900"/>
              <a:t>2023/06/03</a:t>
            </a:fld>
            <a:endParaRPr lang="en-ZA">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342900"/>
            <a:endParaRPr lang="en-ZA">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342900"/>
            <a:fld id="{4DECEC84-B72B-44A0-8A15-2AFE0AA6FBAA}" type="slidenum">
              <a:rPr lang="en-ZA" smtClean="0">
                <a:solidFill>
                  <a:prstClr val="black">
                    <a:tint val="75000"/>
                  </a:prstClr>
                </a:solidFill>
              </a:rPr>
              <a:pPr defTabSz="342900"/>
              <a:t>‹#›</a:t>
            </a:fld>
            <a:endParaRPr lang="en-ZA">
              <a:solidFill>
                <a:prstClr val="black">
                  <a:tint val="75000"/>
                </a:prstClr>
              </a:solidFill>
            </a:endParaRPr>
          </a:p>
        </p:txBody>
      </p:sp>
    </p:spTree>
    <p:extLst>
      <p:ext uri="{BB962C8B-B14F-4D97-AF65-F5344CB8AC3E}">
        <p14:creationId xmlns:p14="http://schemas.microsoft.com/office/powerpoint/2010/main" val="2771775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0316C09-8420-4BD3-8EAB-8795B832675D}"/>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xmlns="" id="{AEB8E2C4-6190-469F-A997-96F43C943C2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xmlns="" id="{E6D74FB1-32F3-498C-A2F3-1772CAC9CC0E}"/>
              </a:ext>
            </a:extLst>
          </p:cNvPr>
          <p:cNvSpPr>
            <a:spLocks noGrp="1"/>
          </p:cNvSpPr>
          <p:nvPr>
            <p:ph type="dt" sz="half" idx="2"/>
          </p:nvPr>
        </p:nvSpPr>
        <p:spPr>
          <a:xfrm>
            <a:off x="628650" y="6356357"/>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342900"/>
            <a:fld id="{5D19A238-9B91-4116-B30F-1CC58AC828B4}" type="datetimeFigureOut">
              <a:rPr lang="en-ZA" smtClean="0">
                <a:solidFill>
                  <a:prstClr val="black">
                    <a:tint val="75000"/>
                  </a:prstClr>
                </a:solidFill>
              </a:rPr>
              <a:pPr defTabSz="342900"/>
              <a:t>2023/06/03</a:t>
            </a:fld>
            <a:endParaRPr lang="en-ZA">
              <a:solidFill>
                <a:prstClr val="black">
                  <a:tint val="75000"/>
                </a:prstClr>
              </a:solidFill>
            </a:endParaRPr>
          </a:p>
        </p:txBody>
      </p:sp>
      <p:sp>
        <p:nvSpPr>
          <p:cNvPr id="5" name="Footer Placeholder 4">
            <a:extLst>
              <a:ext uri="{FF2B5EF4-FFF2-40B4-BE49-F238E27FC236}">
                <a16:creationId xmlns:a16="http://schemas.microsoft.com/office/drawing/2014/main" xmlns="" id="{781317D5-A08B-4C27-BD28-F9427F1705DB}"/>
              </a:ext>
            </a:extLst>
          </p:cNvPr>
          <p:cNvSpPr>
            <a:spLocks noGrp="1"/>
          </p:cNvSpPr>
          <p:nvPr>
            <p:ph type="ftr" sz="quarter" idx="3"/>
          </p:nvPr>
        </p:nvSpPr>
        <p:spPr>
          <a:xfrm>
            <a:off x="3028950" y="6356357"/>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342900"/>
            <a:endParaRPr lang="en-ZA">
              <a:solidFill>
                <a:prstClr val="black">
                  <a:tint val="75000"/>
                </a:prstClr>
              </a:solidFill>
            </a:endParaRPr>
          </a:p>
        </p:txBody>
      </p:sp>
      <p:sp>
        <p:nvSpPr>
          <p:cNvPr id="6" name="Slide Number Placeholder 5">
            <a:extLst>
              <a:ext uri="{FF2B5EF4-FFF2-40B4-BE49-F238E27FC236}">
                <a16:creationId xmlns:a16="http://schemas.microsoft.com/office/drawing/2014/main" xmlns="" id="{BD835675-2C5E-4D7C-8D8B-70C24EC25516}"/>
              </a:ext>
            </a:extLst>
          </p:cNvPr>
          <p:cNvSpPr>
            <a:spLocks noGrp="1"/>
          </p:cNvSpPr>
          <p:nvPr>
            <p:ph type="sldNum" sz="quarter" idx="4"/>
          </p:nvPr>
        </p:nvSpPr>
        <p:spPr>
          <a:xfrm>
            <a:off x="6457950" y="6356357"/>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342900"/>
            <a:fld id="{B01B57F7-9CB8-4985-9CD4-783D0286BAB8}" type="slidenum">
              <a:rPr lang="en-ZA" smtClean="0">
                <a:solidFill>
                  <a:prstClr val="black">
                    <a:tint val="75000"/>
                  </a:prstClr>
                </a:solidFill>
              </a:rPr>
              <a:pPr defTabSz="342900"/>
              <a:t>‹#›</a:t>
            </a:fld>
            <a:endParaRPr lang="en-ZA">
              <a:solidFill>
                <a:prstClr val="black">
                  <a:tint val="75000"/>
                </a:prstClr>
              </a:solidFill>
            </a:endParaRPr>
          </a:p>
        </p:txBody>
      </p:sp>
    </p:spTree>
    <p:extLst>
      <p:ext uri="{BB962C8B-B14F-4D97-AF65-F5344CB8AC3E}">
        <p14:creationId xmlns:p14="http://schemas.microsoft.com/office/powerpoint/2010/main" val="32742408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pPr defTabSz="342900"/>
            <a:fld id="{2BE451C3-0FF4-47C4-B829-773ADF60F88C}" type="datetimeFigureOut">
              <a:rPr lang="en-US" smtClean="0">
                <a:solidFill>
                  <a:srgbClr val="B31166"/>
                </a:solidFill>
              </a:rPr>
              <a:pPr defTabSz="342900"/>
              <a:t>6/3/2023</a:t>
            </a:fld>
            <a:endParaRPr lang="en-US" dirty="0">
              <a:solidFill>
                <a:srgbClr val="B31166"/>
              </a:solidFill>
            </a:endParaRPr>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pPr defTabSz="342900"/>
            <a:endParaRPr lang="en-US" dirty="0">
              <a:solidFill>
                <a:srgbClr val="B31166"/>
              </a:solidFill>
            </a:endParaRPr>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pPr defTabSz="342900"/>
            <a:fld id="{D57F1E4F-1CFF-5643-939E-217C01CDF565}"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4507776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2" y="27464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ZA" altLang="en-US"/>
          </a:p>
        </p:txBody>
      </p:sp>
      <p:sp>
        <p:nvSpPr>
          <p:cNvPr id="6147" name="Text Placeholder 2"/>
          <p:cNvSpPr>
            <a:spLocks noGrp="1"/>
          </p:cNvSpPr>
          <p:nvPr>
            <p:ph type="body" idx="1"/>
          </p:nvPr>
        </p:nvSpPr>
        <p:spPr bwMode="auto">
          <a:xfrm>
            <a:off x="457202" y="1600203"/>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ZA" altLang="en-US"/>
          </a:p>
        </p:txBody>
      </p:sp>
      <p:sp>
        <p:nvSpPr>
          <p:cNvPr id="4" name="Date Placeholder 3"/>
          <p:cNvSpPr>
            <a:spLocks noGrp="1"/>
          </p:cNvSpPr>
          <p:nvPr>
            <p:ph type="dt" sz="half" idx="2"/>
          </p:nvPr>
        </p:nvSpPr>
        <p:spPr>
          <a:xfrm>
            <a:off x="457201"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828">
                <a:solidFill>
                  <a:prstClr val="black">
                    <a:tint val="75000"/>
                  </a:prstClr>
                </a:solidFill>
                <a:effectLst/>
                <a:latin typeface="Calibri"/>
                <a:cs typeface="+mn-cs"/>
              </a:defRPr>
            </a:lvl1pPr>
          </a:lstStyle>
          <a:p>
            <a:pPr defTabSz="342900">
              <a:defRPr/>
            </a:pPr>
            <a:fld id="{719821E5-5936-416B-9181-7A744C652E22}" type="datetimeFigureOut">
              <a:rPr lang="en-ZA" smtClean="0"/>
              <a:pPr defTabSz="342900">
                <a:defRPr/>
              </a:pPr>
              <a:t>2023/06/03</a:t>
            </a:fld>
            <a:endParaRPr lang="en-ZA"/>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828">
                <a:solidFill>
                  <a:prstClr val="black">
                    <a:tint val="75000"/>
                  </a:prstClr>
                </a:solidFill>
                <a:effectLst/>
                <a:latin typeface="Calibri"/>
                <a:cs typeface="+mn-cs"/>
              </a:defRPr>
            </a:lvl1pPr>
          </a:lstStyle>
          <a:p>
            <a:pPr defTabSz="342900">
              <a:defRPr/>
            </a:pPr>
            <a:endParaRPr lang="en-ZA"/>
          </a:p>
        </p:txBody>
      </p:sp>
      <p:sp>
        <p:nvSpPr>
          <p:cNvPr id="6" name="Slide Number Placeholder 5"/>
          <p:cNvSpPr>
            <a:spLocks noGrp="1"/>
          </p:cNvSpPr>
          <p:nvPr>
            <p:ph type="sldNum" sz="quarter" idx="4"/>
          </p:nvPr>
        </p:nvSpPr>
        <p:spPr>
          <a:xfrm>
            <a:off x="6553199"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828">
                <a:solidFill>
                  <a:srgbClr val="898989"/>
                </a:solidFill>
                <a:effectLst/>
                <a:latin typeface="Calibri" panose="020F0502020204030204" pitchFamily="34" charset="0"/>
                <a:cs typeface="+mn-cs"/>
              </a:defRPr>
            </a:lvl1pPr>
          </a:lstStyle>
          <a:p>
            <a:pPr defTabSz="342900">
              <a:defRPr/>
            </a:pPr>
            <a:fld id="{52C03B8B-1EA4-4DB5-BA8E-C9D34E4B2E8D}" type="slidenum">
              <a:rPr lang="en-ZA" altLang="en-US" smtClean="0"/>
              <a:pPr defTabSz="342900">
                <a:defRPr/>
              </a:pPr>
              <a:t>‹#›</a:t>
            </a:fld>
            <a:endParaRPr lang="en-ZA" altLang="en-US"/>
          </a:p>
        </p:txBody>
      </p:sp>
    </p:spTree>
    <p:extLst>
      <p:ext uri="{BB962C8B-B14F-4D97-AF65-F5344CB8AC3E}">
        <p14:creationId xmlns:p14="http://schemas.microsoft.com/office/powerpoint/2010/main" val="395058977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3037" kern="1200">
          <a:solidFill>
            <a:schemeClr val="tx1"/>
          </a:solidFill>
          <a:latin typeface="+mj-lt"/>
          <a:ea typeface="+mj-ea"/>
          <a:cs typeface="+mj-cs"/>
        </a:defRPr>
      </a:lvl1pPr>
      <a:lvl2pPr algn="ctr" rtl="0" eaLnBrk="0" fontAlgn="base" hangingPunct="0">
        <a:spcBef>
          <a:spcPct val="0"/>
        </a:spcBef>
        <a:spcAft>
          <a:spcPct val="0"/>
        </a:spcAft>
        <a:defRPr sz="3037">
          <a:solidFill>
            <a:schemeClr val="tx1"/>
          </a:solidFill>
          <a:latin typeface="Calibri" panose="020F0502020204030204" pitchFamily="34" charset="0"/>
        </a:defRPr>
      </a:lvl2pPr>
      <a:lvl3pPr algn="ctr" rtl="0" eaLnBrk="0" fontAlgn="base" hangingPunct="0">
        <a:spcBef>
          <a:spcPct val="0"/>
        </a:spcBef>
        <a:spcAft>
          <a:spcPct val="0"/>
        </a:spcAft>
        <a:defRPr sz="3037">
          <a:solidFill>
            <a:schemeClr val="tx1"/>
          </a:solidFill>
          <a:latin typeface="Calibri" panose="020F0502020204030204" pitchFamily="34" charset="0"/>
        </a:defRPr>
      </a:lvl3pPr>
      <a:lvl4pPr algn="ctr" rtl="0" eaLnBrk="0" fontAlgn="base" hangingPunct="0">
        <a:spcBef>
          <a:spcPct val="0"/>
        </a:spcBef>
        <a:spcAft>
          <a:spcPct val="0"/>
        </a:spcAft>
        <a:defRPr sz="3037">
          <a:solidFill>
            <a:schemeClr val="tx1"/>
          </a:solidFill>
          <a:latin typeface="Calibri" panose="020F0502020204030204" pitchFamily="34" charset="0"/>
        </a:defRPr>
      </a:lvl4pPr>
      <a:lvl5pPr algn="ctr" rtl="0" eaLnBrk="0" fontAlgn="base" hangingPunct="0">
        <a:spcBef>
          <a:spcPct val="0"/>
        </a:spcBef>
        <a:spcAft>
          <a:spcPct val="0"/>
        </a:spcAft>
        <a:defRPr sz="3037">
          <a:solidFill>
            <a:schemeClr val="tx1"/>
          </a:solidFill>
          <a:latin typeface="Calibri" panose="020F0502020204030204" pitchFamily="34" charset="0"/>
        </a:defRPr>
      </a:lvl5pPr>
      <a:lvl6pPr marL="315545" algn="ctr" rtl="0" fontAlgn="base">
        <a:spcBef>
          <a:spcPct val="0"/>
        </a:spcBef>
        <a:spcAft>
          <a:spcPct val="0"/>
        </a:spcAft>
        <a:defRPr sz="3037">
          <a:solidFill>
            <a:schemeClr val="tx1"/>
          </a:solidFill>
          <a:latin typeface="Calibri" panose="020F0502020204030204" pitchFamily="34" charset="0"/>
        </a:defRPr>
      </a:lvl6pPr>
      <a:lvl7pPr marL="631091" algn="ctr" rtl="0" fontAlgn="base">
        <a:spcBef>
          <a:spcPct val="0"/>
        </a:spcBef>
        <a:spcAft>
          <a:spcPct val="0"/>
        </a:spcAft>
        <a:defRPr sz="3037">
          <a:solidFill>
            <a:schemeClr val="tx1"/>
          </a:solidFill>
          <a:latin typeface="Calibri" panose="020F0502020204030204" pitchFamily="34" charset="0"/>
        </a:defRPr>
      </a:lvl7pPr>
      <a:lvl8pPr marL="946636" algn="ctr" rtl="0" fontAlgn="base">
        <a:spcBef>
          <a:spcPct val="0"/>
        </a:spcBef>
        <a:spcAft>
          <a:spcPct val="0"/>
        </a:spcAft>
        <a:defRPr sz="3037">
          <a:solidFill>
            <a:schemeClr val="tx1"/>
          </a:solidFill>
          <a:latin typeface="Calibri" panose="020F0502020204030204" pitchFamily="34" charset="0"/>
        </a:defRPr>
      </a:lvl8pPr>
      <a:lvl9pPr marL="1262181" algn="ctr" rtl="0" fontAlgn="base">
        <a:spcBef>
          <a:spcPct val="0"/>
        </a:spcBef>
        <a:spcAft>
          <a:spcPct val="0"/>
        </a:spcAft>
        <a:defRPr sz="3037">
          <a:solidFill>
            <a:schemeClr val="tx1"/>
          </a:solidFill>
          <a:latin typeface="Calibri" panose="020F0502020204030204" pitchFamily="34" charset="0"/>
        </a:defRPr>
      </a:lvl9pPr>
    </p:titleStyle>
    <p:bodyStyle>
      <a:lvl1pPr marL="236659" indent="-236659" algn="l" rtl="0" eaLnBrk="0" fontAlgn="base" hangingPunct="0">
        <a:spcBef>
          <a:spcPct val="20000"/>
        </a:spcBef>
        <a:spcAft>
          <a:spcPct val="0"/>
        </a:spcAft>
        <a:buFont typeface="Arial" panose="020B0604020202020204" pitchFamily="34" charset="0"/>
        <a:buChar char="•"/>
        <a:defRPr sz="2209" kern="1200">
          <a:solidFill>
            <a:schemeClr val="tx1"/>
          </a:solidFill>
          <a:latin typeface="+mn-lt"/>
          <a:ea typeface="+mn-ea"/>
          <a:cs typeface="+mn-cs"/>
        </a:defRPr>
      </a:lvl1pPr>
      <a:lvl2pPr marL="512762" indent="-197216" algn="l" rtl="0" eaLnBrk="0" fontAlgn="base" hangingPunct="0">
        <a:spcBef>
          <a:spcPct val="20000"/>
        </a:spcBef>
        <a:spcAft>
          <a:spcPct val="0"/>
        </a:spcAft>
        <a:buFont typeface="Arial" panose="020B0604020202020204" pitchFamily="34" charset="0"/>
        <a:buChar char="–"/>
        <a:defRPr sz="1933" kern="1200">
          <a:solidFill>
            <a:schemeClr val="tx1"/>
          </a:solidFill>
          <a:latin typeface="+mn-lt"/>
          <a:ea typeface="+mn-ea"/>
          <a:cs typeface="+mn-cs"/>
        </a:defRPr>
      </a:lvl2pPr>
      <a:lvl3pPr marL="788863" indent="-157772" algn="l" rtl="0" eaLnBrk="0" fontAlgn="base" hangingPunct="0">
        <a:spcBef>
          <a:spcPct val="20000"/>
        </a:spcBef>
        <a:spcAft>
          <a:spcPct val="0"/>
        </a:spcAft>
        <a:buFont typeface="Arial" panose="020B0604020202020204" pitchFamily="34" charset="0"/>
        <a:buChar char="•"/>
        <a:defRPr sz="1656" kern="1200">
          <a:solidFill>
            <a:schemeClr val="tx1"/>
          </a:solidFill>
          <a:latin typeface="+mn-lt"/>
          <a:ea typeface="+mn-ea"/>
          <a:cs typeface="+mn-cs"/>
        </a:defRPr>
      </a:lvl3pPr>
      <a:lvl4pPr marL="1104408" indent="-157772" algn="l" rtl="0" eaLnBrk="0" fontAlgn="base" hangingPunct="0">
        <a:spcBef>
          <a:spcPct val="20000"/>
        </a:spcBef>
        <a:spcAft>
          <a:spcPct val="0"/>
        </a:spcAft>
        <a:buFont typeface="Arial" panose="020B0604020202020204" pitchFamily="34" charset="0"/>
        <a:buChar char="–"/>
        <a:defRPr sz="1380" kern="1200">
          <a:solidFill>
            <a:schemeClr val="tx1"/>
          </a:solidFill>
          <a:latin typeface="+mn-lt"/>
          <a:ea typeface="+mn-ea"/>
          <a:cs typeface="+mn-cs"/>
        </a:defRPr>
      </a:lvl4pPr>
      <a:lvl5pPr marL="1419954" indent="-157772" algn="l" rtl="0" eaLnBrk="0" fontAlgn="base" hangingPunct="0">
        <a:spcBef>
          <a:spcPct val="20000"/>
        </a:spcBef>
        <a:spcAft>
          <a:spcPct val="0"/>
        </a:spcAft>
        <a:buFont typeface="Arial" panose="020B0604020202020204" pitchFamily="34" charset="0"/>
        <a:buChar char="»"/>
        <a:defRPr sz="1380" kern="1200">
          <a:solidFill>
            <a:schemeClr val="tx1"/>
          </a:solidFill>
          <a:latin typeface="+mn-lt"/>
          <a:ea typeface="+mn-ea"/>
          <a:cs typeface="+mn-cs"/>
        </a:defRPr>
      </a:lvl5pPr>
      <a:lvl6pPr marL="1735499" indent="-157772" algn="l" defTabSz="631091" rtl="0" eaLnBrk="1" latinLnBrk="0" hangingPunct="1">
        <a:spcBef>
          <a:spcPct val="20000"/>
        </a:spcBef>
        <a:buFont typeface="Arial" panose="020B0604020202020204" pitchFamily="34" charset="0"/>
        <a:buChar char="•"/>
        <a:defRPr sz="1380" kern="1200">
          <a:solidFill>
            <a:schemeClr val="tx1"/>
          </a:solidFill>
          <a:latin typeface="+mn-lt"/>
          <a:ea typeface="+mn-ea"/>
          <a:cs typeface="+mn-cs"/>
        </a:defRPr>
      </a:lvl6pPr>
      <a:lvl7pPr marL="2051045" indent="-157772" algn="l" defTabSz="631091" rtl="0" eaLnBrk="1" latinLnBrk="0" hangingPunct="1">
        <a:spcBef>
          <a:spcPct val="20000"/>
        </a:spcBef>
        <a:buFont typeface="Arial" panose="020B0604020202020204" pitchFamily="34" charset="0"/>
        <a:buChar char="•"/>
        <a:defRPr sz="1380" kern="1200">
          <a:solidFill>
            <a:schemeClr val="tx1"/>
          </a:solidFill>
          <a:latin typeface="+mn-lt"/>
          <a:ea typeface="+mn-ea"/>
          <a:cs typeface="+mn-cs"/>
        </a:defRPr>
      </a:lvl7pPr>
      <a:lvl8pPr marL="2366590" indent="-157772" algn="l" defTabSz="631091" rtl="0" eaLnBrk="1" latinLnBrk="0" hangingPunct="1">
        <a:spcBef>
          <a:spcPct val="20000"/>
        </a:spcBef>
        <a:buFont typeface="Arial" panose="020B0604020202020204" pitchFamily="34" charset="0"/>
        <a:buChar char="•"/>
        <a:defRPr sz="1380" kern="1200">
          <a:solidFill>
            <a:schemeClr val="tx1"/>
          </a:solidFill>
          <a:latin typeface="+mn-lt"/>
          <a:ea typeface="+mn-ea"/>
          <a:cs typeface="+mn-cs"/>
        </a:defRPr>
      </a:lvl8pPr>
      <a:lvl9pPr marL="2682135" indent="-157772" algn="l" defTabSz="631091" rtl="0" eaLnBrk="1" latinLnBrk="0" hangingPunct="1">
        <a:spcBef>
          <a:spcPct val="20000"/>
        </a:spcBef>
        <a:buFont typeface="Arial" panose="020B0604020202020204" pitchFamily="34" charset="0"/>
        <a:buChar char="•"/>
        <a:defRPr sz="1380" kern="1200">
          <a:solidFill>
            <a:schemeClr val="tx1"/>
          </a:solidFill>
          <a:latin typeface="+mn-lt"/>
          <a:ea typeface="+mn-ea"/>
          <a:cs typeface="+mn-cs"/>
        </a:defRPr>
      </a:lvl9pPr>
    </p:bodyStyle>
    <p:otherStyle>
      <a:defPPr>
        <a:defRPr lang="en-US"/>
      </a:defPPr>
      <a:lvl1pPr marL="0" algn="l" defTabSz="631091" rtl="0" eaLnBrk="1" latinLnBrk="0" hangingPunct="1">
        <a:defRPr sz="1242" kern="1200">
          <a:solidFill>
            <a:schemeClr val="tx1"/>
          </a:solidFill>
          <a:latin typeface="+mn-lt"/>
          <a:ea typeface="+mn-ea"/>
          <a:cs typeface="+mn-cs"/>
        </a:defRPr>
      </a:lvl1pPr>
      <a:lvl2pPr marL="315545" algn="l" defTabSz="631091" rtl="0" eaLnBrk="1" latinLnBrk="0" hangingPunct="1">
        <a:defRPr sz="1242" kern="1200">
          <a:solidFill>
            <a:schemeClr val="tx1"/>
          </a:solidFill>
          <a:latin typeface="+mn-lt"/>
          <a:ea typeface="+mn-ea"/>
          <a:cs typeface="+mn-cs"/>
        </a:defRPr>
      </a:lvl2pPr>
      <a:lvl3pPr marL="631091" algn="l" defTabSz="631091" rtl="0" eaLnBrk="1" latinLnBrk="0" hangingPunct="1">
        <a:defRPr sz="1242" kern="1200">
          <a:solidFill>
            <a:schemeClr val="tx1"/>
          </a:solidFill>
          <a:latin typeface="+mn-lt"/>
          <a:ea typeface="+mn-ea"/>
          <a:cs typeface="+mn-cs"/>
        </a:defRPr>
      </a:lvl3pPr>
      <a:lvl4pPr marL="946636" algn="l" defTabSz="631091" rtl="0" eaLnBrk="1" latinLnBrk="0" hangingPunct="1">
        <a:defRPr sz="1242" kern="1200">
          <a:solidFill>
            <a:schemeClr val="tx1"/>
          </a:solidFill>
          <a:latin typeface="+mn-lt"/>
          <a:ea typeface="+mn-ea"/>
          <a:cs typeface="+mn-cs"/>
        </a:defRPr>
      </a:lvl4pPr>
      <a:lvl5pPr marL="1262181" algn="l" defTabSz="631091" rtl="0" eaLnBrk="1" latinLnBrk="0" hangingPunct="1">
        <a:defRPr sz="1242" kern="1200">
          <a:solidFill>
            <a:schemeClr val="tx1"/>
          </a:solidFill>
          <a:latin typeface="+mn-lt"/>
          <a:ea typeface="+mn-ea"/>
          <a:cs typeface="+mn-cs"/>
        </a:defRPr>
      </a:lvl5pPr>
      <a:lvl6pPr marL="1577726" algn="l" defTabSz="631091" rtl="0" eaLnBrk="1" latinLnBrk="0" hangingPunct="1">
        <a:defRPr sz="1242" kern="1200">
          <a:solidFill>
            <a:schemeClr val="tx1"/>
          </a:solidFill>
          <a:latin typeface="+mn-lt"/>
          <a:ea typeface="+mn-ea"/>
          <a:cs typeface="+mn-cs"/>
        </a:defRPr>
      </a:lvl6pPr>
      <a:lvl7pPr marL="1893272" algn="l" defTabSz="631091" rtl="0" eaLnBrk="1" latinLnBrk="0" hangingPunct="1">
        <a:defRPr sz="1242" kern="1200">
          <a:solidFill>
            <a:schemeClr val="tx1"/>
          </a:solidFill>
          <a:latin typeface="+mn-lt"/>
          <a:ea typeface="+mn-ea"/>
          <a:cs typeface="+mn-cs"/>
        </a:defRPr>
      </a:lvl7pPr>
      <a:lvl8pPr marL="2208817" algn="l" defTabSz="631091" rtl="0" eaLnBrk="1" latinLnBrk="0" hangingPunct="1">
        <a:defRPr sz="1242" kern="1200">
          <a:solidFill>
            <a:schemeClr val="tx1"/>
          </a:solidFill>
          <a:latin typeface="+mn-lt"/>
          <a:ea typeface="+mn-ea"/>
          <a:cs typeface="+mn-cs"/>
        </a:defRPr>
      </a:lvl8pPr>
      <a:lvl9pPr marL="2524362" algn="l" defTabSz="631091" rtl="0" eaLnBrk="1" latinLnBrk="0" hangingPunct="1">
        <a:defRPr sz="1242"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99FF"/>
            </a:gs>
            <a:gs pos="50000">
              <a:srgbClr val="0000FF"/>
            </a:gs>
            <a:gs pos="100000">
              <a:srgbClr val="6699FF"/>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GB"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GB"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541DA09-CA4B-4383-B9B7-A31E665E76C3}" type="slidenum">
              <a:rPr lang="en-GB" altLang="en-US">
                <a:solidFill>
                  <a:srgbClr val="000000"/>
                </a:solidFill>
              </a:rPr>
              <a:pPr fontAlgn="base">
                <a:spcBef>
                  <a:spcPct val="0"/>
                </a:spcBef>
                <a:spcAft>
                  <a:spcPct val="0"/>
                </a:spcAft>
              </a:pPr>
              <a:t>‹#›</a:t>
            </a:fld>
            <a:endParaRPr lang="en-GB" altLang="en-US">
              <a:solidFill>
                <a:srgbClr val="000000"/>
              </a:solidFill>
            </a:endParaRPr>
          </a:p>
        </p:txBody>
      </p:sp>
    </p:spTree>
    <p:extLst>
      <p:ext uri="{BB962C8B-B14F-4D97-AF65-F5344CB8AC3E}">
        <p14:creationId xmlns:p14="http://schemas.microsoft.com/office/powerpoint/2010/main" val="151863731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p:zoom/>
  </p:transition>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anose="02020603050405020304" pitchFamily="18" charset="0"/>
        </a:defRPr>
      </a:lvl2pPr>
      <a:lvl3pPr algn="ctr" rtl="0" fontAlgn="base">
        <a:spcBef>
          <a:spcPct val="0"/>
        </a:spcBef>
        <a:spcAft>
          <a:spcPct val="0"/>
        </a:spcAft>
        <a:defRPr sz="4400">
          <a:solidFill>
            <a:schemeClr val="tx2"/>
          </a:solidFill>
          <a:latin typeface="Times New Roman" panose="02020603050405020304" pitchFamily="18" charset="0"/>
        </a:defRPr>
      </a:lvl3pPr>
      <a:lvl4pPr algn="ctr" rtl="0" fontAlgn="base">
        <a:spcBef>
          <a:spcPct val="0"/>
        </a:spcBef>
        <a:spcAft>
          <a:spcPct val="0"/>
        </a:spcAft>
        <a:defRPr sz="4400">
          <a:solidFill>
            <a:schemeClr val="tx2"/>
          </a:solidFill>
          <a:latin typeface="Times New Roman" panose="02020603050405020304" pitchFamily="18" charset="0"/>
        </a:defRPr>
      </a:lvl4pPr>
      <a:lvl5pPr algn="ctr" rtl="0" fontAlgn="base">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962401" y="163285"/>
            <a:ext cx="4855028" cy="584775"/>
          </a:xfrm>
          <a:prstGeom prst="rect">
            <a:avLst/>
          </a:prstGeom>
          <a:solidFill>
            <a:schemeClr val="bg1"/>
          </a:solidFill>
        </p:spPr>
        <p:txBody>
          <a:bodyPr wrap="square" rtlCol="0">
            <a:spAutoFit/>
          </a:bodyPr>
          <a:lstStyle/>
          <a:p>
            <a:r>
              <a:rPr lang="en-ZA" sz="3200" b="1" dirty="0" smtClean="0"/>
              <a:t>N G </a:t>
            </a:r>
            <a:r>
              <a:rPr lang="en-ZA" sz="3200" b="1" dirty="0" err="1" smtClean="0"/>
              <a:t>Gemeente</a:t>
            </a:r>
            <a:r>
              <a:rPr lang="en-ZA" sz="3200" b="1" dirty="0" smtClean="0"/>
              <a:t> </a:t>
            </a:r>
            <a:r>
              <a:rPr lang="en-ZA" sz="3200" b="1" dirty="0" err="1" smtClean="0"/>
              <a:t>Leeuwberg</a:t>
            </a:r>
            <a:endParaRPr lang="en-ZA" sz="3200" b="1" dirty="0"/>
          </a:p>
        </p:txBody>
      </p:sp>
    </p:spTree>
    <p:extLst>
      <p:ext uri="{BB962C8B-B14F-4D97-AF65-F5344CB8AC3E}">
        <p14:creationId xmlns:p14="http://schemas.microsoft.com/office/powerpoint/2010/main" val="1763121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0361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ncrease your praises to Christ Joyful song from the Cave Chur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2646513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727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nese Christ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858000"/>
          </a:xfrm>
          <a:prstGeom prst="rect">
            <a:avLst/>
          </a:prstGeom>
        </p:spPr>
      </p:pic>
    </p:spTree>
    <p:extLst>
      <p:ext uri="{BB962C8B-B14F-4D97-AF65-F5344CB8AC3E}">
        <p14:creationId xmlns:p14="http://schemas.microsoft.com/office/powerpoint/2010/main" val="785900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00" y="857251"/>
            <a:ext cx="6858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3" name="Picture 2">
            <a:extLst>
              <a:ext uri="{FF2B5EF4-FFF2-40B4-BE49-F238E27FC236}">
                <a16:creationId xmlns:a16="http://schemas.microsoft.com/office/drawing/2014/main" xmlns="" id="{B7C4D855-C0E4-4EDE-AC68-F990B200456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333"/>
          <a:stretch/>
        </p:blipFill>
        <p:spPr>
          <a:xfrm>
            <a:off x="1143015" y="857252"/>
            <a:ext cx="6857985" cy="5143499"/>
          </a:xfrm>
          <a:prstGeom prst="rect">
            <a:avLst/>
          </a:prstGeom>
        </p:spPr>
      </p:pic>
      <p:sp>
        <p:nvSpPr>
          <p:cNvPr id="4" name="TextBox 3">
            <a:extLst>
              <a:ext uri="{FF2B5EF4-FFF2-40B4-BE49-F238E27FC236}">
                <a16:creationId xmlns:a16="http://schemas.microsoft.com/office/drawing/2014/main" xmlns="" id="{9422DC69-F0AB-43AD-95DB-B54A58F6E7F1}"/>
              </a:ext>
            </a:extLst>
          </p:cNvPr>
          <p:cNvSpPr txBox="1"/>
          <p:nvPr/>
        </p:nvSpPr>
        <p:spPr>
          <a:xfrm>
            <a:off x="816429" y="1699021"/>
            <a:ext cx="7859485" cy="2175389"/>
          </a:xfrm>
          <a:prstGeom prst="ellipse">
            <a:avLst/>
          </a:prstGeom>
        </p:spPr>
        <p:txBody>
          <a:bodyPr vert="horz" lIns="68580" tIns="34290" rIns="68580" bIns="34290" rtlCol="0" anchor="b">
            <a:normAutofit fontScale="92500" lnSpcReduction="20000"/>
          </a:bodyPr>
          <a:lstStyle/>
          <a:p>
            <a:pPr algn="ctr">
              <a:lnSpc>
                <a:spcPct val="90000"/>
              </a:lnSpc>
              <a:spcBef>
                <a:spcPct val="0"/>
              </a:spcBef>
              <a:spcAft>
                <a:spcPts val="338"/>
              </a:spcAft>
            </a:pPr>
            <a:r>
              <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rPr>
              <a:t>Hebr.12:1-2</a:t>
            </a:r>
          </a:p>
          <a:p>
            <a:pPr algn="ctr">
              <a:lnSpc>
                <a:spcPct val="90000"/>
              </a:lnSpc>
              <a:spcBef>
                <a:spcPct val="0"/>
              </a:spcBef>
              <a:spcAft>
                <a:spcPts val="338"/>
              </a:spcAft>
            </a:pPr>
            <a:r>
              <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rPr>
              <a:t>1 Kor.12:26-27</a:t>
            </a:r>
          </a:p>
          <a:p>
            <a:pPr algn="ctr">
              <a:lnSpc>
                <a:spcPct val="90000"/>
              </a:lnSpc>
              <a:spcBef>
                <a:spcPct val="0"/>
              </a:spcBef>
              <a:spcAft>
                <a:spcPts val="338"/>
              </a:spcAft>
            </a:pPr>
            <a:r>
              <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rPr>
              <a:t>Heb.13:1 </a:t>
            </a:r>
            <a:r>
              <a:rPr lang="en-US" sz="4500" b="1" dirty="0" err="1">
                <a:solidFill>
                  <a:srgbClr val="FFFFFF"/>
                </a:solidFill>
                <a:effectLst>
                  <a:outerShdw blurRad="38100" dist="38100" dir="2700000" algn="tl">
                    <a:srgbClr val="000000">
                      <a:alpha val="43137"/>
                    </a:srgbClr>
                  </a:outerShdw>
                </a:effectLst>
                <a:latin typeface="Futura PT Bold" panose="020B0902020204020203" pitchFamily="34" charset="0"/>
              </a:rPr>
              <a:t>en</a:t>
            </a:r>
            <a:r>
              <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rPr>
              <a:t> 3</a:t>
            </a:r>
          </a:p>
          <a:p>
            <a:pPr algn="ctr">
              <a:lnSpc>
                <a:spcPct val="90000"/>
              </a:lnSpc>
              <a:spcBef>
                <a:spcPct val="0"/>
              </a:spcBef>
              <a:spcAft>
                <a:spcPts val="338"/>
              </a:spcAft>
            </a:pPr>
            <a:endPar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endParaRPr>
          </a:p>
        </p:txBody>
      </p:sp>
    </p:spTree>
    <p:extLst>
      <p:ext uri="{BB962C8B-B14F-4D97-AF65-F5344CB8AC3E}">
        <p14:creationId xmlns:p14="http://schemas.microsoft.com/office/powerpoint/2010/main" val="387865597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857" y="239485"/>
            <a:ext cx="8850086" cy="4031873"/>
          </a:xfrm>
          <a:prstGeom prst="rect">
            <a:avLst/>
          </a:prstGeom>
          <a:noFill/>
        </p:spPr>
        <p:txBody>
          <a:bodyPr wrap="square" rtlCol="0">
            <a:spAutoFit/>
          </a:bodyPr>
          <a:lstStyle/>
          <a:p>
            <a:r>
              <a:rPr lang="nl-NL" sz="3200" b="1" dirty="0">
                <a:solidFill>
                  <a:prstClr val="black"/>
                </a:solidFill>
              </a:rPr>
              <a:t>Heb.12:1</a:t>
            </a:r>
          </a:p>
          <a:p>
            <a:r>
              <a:rPr lang="nl-NL" sz="3200" b="1" dirty="0">
                <a:solidFill>
                  <a:prstClr val="black"/>
                </a:solidFill>
              </a:rPr>
              <a:t>Terwyl ons dan so 'n groot skare geloofsgetuies rondom ons het, laat ons elke las van ons afgooi, ook die sonde wat ons so maklik verstrik, en laat ons die wedloop wat vir ons voorlê, met volharding hardloop, 2 die oog gevestig op Jesus, die Begin en Voleinder van die geloof ......dan sal julle nie geestelik moeg word en uitsak nie.</a:t>
            </a:r>
          </a:p>
        </p:txBody>
      </p:sp>
    </p:spTree>
    <p:extLst>
      <p:ext uri="{BB962C8B-B14F-4D97-AF65-F5344CB8AC3E}">
        <p14:creationId xmlns:p14="http://schemas.microsoft.com/office/powerpoint/2010/main" val="1601722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143" y="326570"/>
            <a:ext cx="8305800" cy="3539430"/>
          </a:xfrm>
          <a:prstGeom prst="rect">
            <a:avLst/>
          </a:prstGeom>
          <a:noFill/>
        </p:spPr>
        <p:txBody>
          <a:bodyPr wrap="square" rtlCol="0">
            <a:spAutoFit/>
          </a:bodyPr>
          <a:lstStyle/>
          <a:p>
            <a:r>
              <a:rPr lang="nl-NL" sz="3200" b="1" dirty="0">
                <a:solidFill>
                  <a:srgbClr val="777A7B"/>
                </a:solidFill>
                <a:latin typeface="Arial" panose="020B0604020202020204" pitchFamily="34" charset="0"/>
              </a:rPr>
              <a:t>1 Kor.12:26 </a:t>
            </a:r>
            <a:r>
              <a:rPr lang="nl-NL" sz="3200" b="1" dirty="0">
                <a:solidFill>
                  <a:srgbClr val="121212"/>
                </a:solidFill>
                <a:latin typeface="Arial" panose="020B0604020202020204" pitchFamily="34" charset="0"/>
              </a:rPr>
              <a:t>As een deel van die liggaam seerkry, voel die hele liggaam die pyn, en as een deel van die liggaam geprys word, voel die hele liggaam bly.</a:t>
            </a:r>
          </a:p>
          <a:p>
            <a:r>
              <a:rPr lang="nl-NL" sz="3200" b="1" dirty="0">
                <a:solidFill>
                  <a:srgbClr val="121212"/>
                </a:solidFill>
                <a:latin typeface="Arial" panose="020B0604020202020204" pitchFamily="34" charset="0"/>
              </a:rPr>
              <a:t>27 Julle as Christene is saam die liggaam van Christus. Elkeen van julle is ’n lid van hierdie liggaam. </a:t>
            </a:r>
          </a:p>
        </p:txBody>
      </p:sp>
    </p:spTree>
    <p:extLst>
      <p:ext uri="{BB962C8B-B14F-4D97-AF65-F5344CB8AC3E}">
        <p14:creationId xmlns:p14="http://schemas.microsoft.com/office/powerpoint/2010/main" val="141283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057" y="500743"/>
            <a:ext cx="8773886" cy="3046988"/>
          </a:xfrm>
          <a:prstGeom prst="rect">
            <a:avLst/>
          </a:prstGeom>
          <a:noFill/>
        </p:spPr>
        <p:txBody>
          <a:bodyPr wrap="square" rtlCol="0">
            <a:spAutoFit/>
          </a:bodyPr>
          <a:lstStyle/>
          <a:p>
            <a:r>
              <a:rPr lang="nl-NL" sz="3200" b="1" dirty="0">
                <a:solidFill>
                  <a:prstClr val="black"/>
                </a:solidFill>
              </a:rPr>
              <a:t>Heb.13:1 Julle moet mekaar steeds met ware broederliefde liefhê. 3 Moenie hulle wat in die tronk is, vergeet nie. Ly saam met hulle asof julle self daar sit. Deel in die seer van hulle wat mishandel word asof julle dit aan julle eie liggaam voel.</a:t>
            </a:r>
            <a:endParaRPr lang="en-ZA" sz="3200" b="1" dirty="0">
              <a:solidFill>
                <a:prstClr val="black"/>
              </a:solidFill>
            </a:endParaRPr>
          </a:p>
        </p:txBody>
      </p:sp>
    </p:spTree>
    <p:extLst>
      <p:ext uri="{BB962C8B-B14F-4D97-AF65-F5344CB8AC3E}">
        <p14:creationId xmlns:p14="http://schemas.microsoft.com/office/powerpoint/2010/main" val="903735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00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pic>
        <p:nvPicPr>
          <p:cNvPr id="2050" name="Picture 2" descr="Registration for 2023 Comrades Marathon open - SABC News">
            <a:extLst>
              <a:ext uri="{FF2B5EF4-FFF2-40B4-BE49-F238E27FC236}">
                <a16:creationId xmlns:a16="http://schemas.microsoft.com/office/drawing/2014/main" xmlns="" id="{AE43E998-54D2-240A-29B3-DAA939E501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1"/>
          <a:stretch/>
        </p:blipFill>
        <p:spPr bwMode="auto">
          <a:xfrm>
            <a:off x="15" y="0"/>
            <a:ext cx="914398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388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3999" cy="5509200"/>
          </a:xfrm>
          <a:prstGeom prst="rect">
            <a:avLst/>
          </a:prstGeom>
          <a:blipFill>
            <a:blip r:embed="rId2"/>
            <a:stretch>
              <a:fillRect/>
            </a:stretch>
          </a:blipFill>
        </p:spPr>
        <p:txBody>
          <a:bodyPr wrap="square" rtlCol="0">
            <a:spAutoFit/>
          </a:bodyPr>
          <a:lstStyle/>
          <a:p>
            <a:r>
              <a:rPr lang="en-ZA" sz="3200" b="1" dirty="0" err="1" smtClean="0"/>
              <a:t>Prys</a:t>
            </a:r>
            <a:r>
              <a:rPr lang="en-ZA" sz="3200" b="1" dirty="0" smtClean="0"/>
              <a:t> die </a:t>
            </a:r>
            <a:r>
              <a:rPr lang="en-ZA" sz="3200" b="1" dirty="0" err="1" smtClean="0"/>
              <a:t>Heer</a:t>
            </a:r>
            <a:endParaRPr lang="en-ZA" sz="3200" b="1" dirty="0"/>
          </a:p>
          <a:p>
            <a:endParaRPr lang="en-ZA" sz="3200" b="1" dirty="0" smtClean="0"/>
          </a:p>
          <a:p>
            <a:r>
              <a:rPr lang="en-ZA" sz="3200" b="1" dirty="0" smtClean="0"/>
              <a:t>Die Here is my vesting</a:t>
            </a:r>
          </a:p>
          <a:p>
            <a:r>
              <a:rPr lang="en-ZA" sz="3200" b="1" dirty="0" smtClean="0"/>
              <a:t>Die Here is my </a:t>
            </a:r>
            <a:r>
              <a:rPr lang="en-ZA" sz="3200" b="1" dirty="0" err="1" smtClean="0"/>
              <a:t>krag</a:t>
            </a:r>
            <a:endParaRPr lang="en-ZA" sz="3200" b="1" dirty="0" smtClean="0"/>
          </a:p>
          <a:p>
            <a:r>
              <a:rPr lang="en-ZA" sz="3200" b="1" dirty="0" err="1" smtClean="0"/>
              <a:t>Hy's</a:t>
            </a:r>
            <a:r>
              <a:rPr lang="en-ZA" sz="3200" b="1" dirty="0" smtClean="0"/>
              <a:t> my </a:t>
            </a:r>
            <a:r>
              <a:rPr lang="en-ZA" sz="3200" b="1" dirty="0" err="1" smtClean="0"/>
              <a:t>bron</a:t>
            </a:r>
            <a:r>
              <a:rPr lang="en-ZA" sz="3200" b="1" dirty="0" smtClean="0"/>
              <a:t> </a:t>
            </a:r>
            <a:r>
              <a:rPr lang="en-ZA" sz="3200" b="1" dirty="0" err="1" smtClean="0"/>
              <a:t>en</a:t>
            </a:r>
            <a:r>
              <a:rPr lang="en-ZA" sz="3200" b="1" dirty="0" smtClean="0"/>
              <a:t> </a:t>
            </a:r>
            <a:r>
              <a:rPr lang="en-ZA" sz="3200" b="1" dirty="0" err="1" smtClean="0"/>
              <a:t>hy's</a:t>
            </a:r>
            <a:r>
              <a:rPr lang="en-ZA" sz="3200" b="1" dirty="0" smtClean="0"/>
              <a:t> my </a:t>
            </a:r>
            <a:r>
              <a:rPr lang="en-ZA" sz="3200" b="1" dirty="0" err="1" smtClean="0"/>
              <a:t>redding</a:t>
            </a:r>
            <a:endParaRPr lang="en-ZA" sz="3200" b="1" dirty="0" smtClean="0"/>
          </a:p>
          <a:p>
            <a:r>
              <a:rPr lang="en-ZA" sz="3200" b="1" dirty="0" smtClean="0"/>
              <a:t>Die </a:t>
            </a:r>
            <a:r>
              <a:rPr lang="en-ZA" sz="3200" b="1" dirty="0" err="1" smtClean="0"/>
              <a:t>een</a:t>
            </a:r>
            <a:r>
              <a:rPr lang="en-ZA" sz="3200" b="1" dirty="0" smtClean="0"/>
              <a:t> op </a:t>
            </a:r>
            <a:r>
              <a:rPr lang="en-ZA" sz="3200" b="1" dirty="0" err="1" smtClean="0"/>
              <a:t>wie</a:t>
            </a:r>
            <a:r>
              <a:rPr lang="en-ZA" sz="3200" b="1" dirty="0" smtClean="0"/>
              <a:t> </a:t>
            </a:r>
            <a:r>
              <a:rPr lang="en-ZA" sz="3200" b="1" dirty="0" err="1" smtClean="0"/>
              <a:t>ek</a:t>
            </a:r>
            <a:r>
              <a:rPr lang="en-ZA" sz="3200" b="1" dirty="0" smtClean="0"/>
              <a:t> wag</a:t>
            </a:r>
          </a:p>
          <a:p>
            <a:endParaRPr lang="en-ZA" sz="3200" b="1" dirty="0" smtClean="0"/>
          </a:p>
          <a:p>
            <a:r>
              <a:rPr lang="en-ZA" sz="3200" b="1" dirty="0" smtClean="0"/>
              <a:t>Die Here is my </a:t>
            </a:r>
            <a:r>
              <a:rPr lang="en-ZA" sz="3200" b="1" dirty="0" err="1" smtClean="0"/>
              <a:t>voorspoed</a:t>
            </a:r>
            <a:endParaRPr lang="en-ZA" sz="3200" b="1" dirty="0" smtClean="0"/>
          </a:p>
          <a:p>
            <a:r>
              <a:rPr lang="en-ZA" sz="3200" b="1" dirty="0" err="1" smtClean="0"/>
              <a:t>Hy</a:t>
            </a:r>
            <a:r>
              <a:rPr lang="en-ZA" sz="3200" b="1" dirty="0" smtClean="0"/>
              <a:t> </a:t>
            </a:r>
            <a:r>
              <a:rPr lang="en-ZA" sz="3200" b="1" dirty="0" err="1" smtClean="0"/>
              <a:t>sal</a:t>
            </a:r>
            <a:r>
              <a:rPr lang="en-ZA" sz="3200" b="1" dirty="0" smtClean="0"/>
              <a:t> </a:t>
            </a:r>
            <a:r>
              <a:rPr lang="en-ZA" sz="3200" b="1" dirty="0" err="1" smtClean="0"/>
              <a:t>vir</a:t>
            </a:r>
            <a:r>
              <a:rPr lang="en-ZA" sz="3200" b="1" dirty="0" smtClean="0"/>
              <a:t> my </a:t>
            </a:r>
            <a:r>
              <a:rPr lang="en-ZA" sz="3200" b="1" dirty="0" err="1" smtClean="0"/>
              <a:t>voorsien</a:t>
            </a:r>
            <a:endParaRPr lang="en-ZA" sz="3200" b="1" dirty="0" smtClean="0"/>
          </a:p>
          <a:p>
            <a:r>
              <a:rPr lang="en-ZA" sz="3200" b="1" dirty="0" err="1" smtClean="0"/>
              <a:t>Soos'n</a:t>
            </a:r>
            <a:r>
              <a:rPr lang="en-ZA" sz="3200" b="1" dirty="0" smtClean="0"/>
              <a:t> pa </a:t>
            </a:r>
            <a:r>
              <a:rPr lang="en-ZA" sz="3200" b="1" dirty="0" err="1" smtClean="0"/>
              <a:t>sorg</a:t>
            </a:r>
            <a:r>
              <a:rPr lang="en-ZA" sz="3200" b="1" dirty="0" smtClean="0"/>
              <a:t> </a:t>
            </a:r>
            <a:r>
              <a:rPr lang="en-ZA" sz="3200" b="1" dirty="0" err="1" smtClean="0"/>
              <a:t>vir</a:t>
            </a:r>
            <a:r>
              <a:rPr lang="en-ZA" sz="3200" b="1" dirty="0" smtClean="0"/>
              <a:t> </a:t>
            </a:r>
            <a:r>
              <a:rPr lang="en-ZA" sz="3200" b="1" dirty="0" err="1" smtClean="0"/>
              <a:t>sy</a:t>
            </a:r>
            <a:r>
              <a:rPr lang="en-ZA" sz="3200" b="1" dirty="0" smtClean="0"/>
              <a:t> </a:t>
            </a:r>
            <a:r>
              <a:rPr lang="en-ZA" sz="3200" b="1" dirty="0" err="1" smtClean="0"/>
              <a:t>kinders</a:t>
            </a:r>
            <a:endParaRPr lang="en-ZA" sz="3200" b="1" dirty="0" smtClean="0"/>
          </a:p>
          <a:p>
            <a:r>
              <a:rPr lang="en-ZA" sz="3200" b="1" dirty="0" smtClean="0"/>
              <a:t>gee </a:t>
            </a:r>
            <a:r>
              <a:rPr lang="en-ZA" sz="3200" b="1" dirty="0" err="1" smtClean="0"/>
              <a:t>hy</a:t>
            </a:r>
            <a:r>
              <a:rPr lang="en-ZA" sz="3200" b="1" dirty="0" smtClean="0"/>
              <a:t> </a:t>
            </a:r>
            <a:r>
              <a:rPr lang="en-ZA" sz="3200" b="1" dirty="0" err="1" smtClean="0"/>
              <a:t>meer</a:t>
            </a:r>
            <a:r>
              <a:rPr lang="en-ZA" sz="3200" b="1" dirty="0" smtClean="0"/>
              <a:t> as wat </a:t>
            </a:r>
            <a:r>
              <a:rPr lang="en-ZA" sz="3200" b="1" dirty="0" err="1" smtClean="0"/>
              <a:t>ek</a:t>
            </a:r>
            <a:r>
              <a:rPr lang="en-ZA" sz="3200" b="1" dirty="0" smtClean="0"/>
              <a:t> </a:t>
            </a:r>
            <a:r>
              <a:rPr lang="en-ZA" sz="3200" b="1" dirty="0" err="1" smtClean="0"/>
              <a:t>ooit</a:t>
            </a:r>
            <a:r>
              <a:rPr lang="en-ZA" sz="3200" b="1" dirty="0" smtClean="0"/>
              <a:t> so </a:t>
            </a:r>
            <a:r>
              <a:rPr lang="en-ZA" sz="3200" b="1" dirty="0" err="1" smtClean="0"/>
              <a:t>kon</a:t>
            </a:r>
            <a:r>
              <a:rPr lang="en-ZA" sz="3200" b="1" dirty="0" smtClean="0"/>
              <a:t> </a:t>
            </a:r>
            <a:r>
              <a:rPr lang="en-ZA" sz="3200" b="1" dirty="0" err="1" smtClean="0"/>
              <a:t>verdien</a:t>
            </a:r>
            <a:endParaRPr lang="en-ZA" sz="3200" b="1" dirty="0" smtClean="0"/>
          </a:p>
        </p:txBody>
      </p:sp>
    </p:spTree>
    <p:extLst>
      <p:ext uri="{BB962C8B-B14F-4D97-AF65-F5344CB8AC3E}">
        <p14:creationId xmlns:p14="http://schemas.microsoft.com/office/powerpoint/2010/main" val="164855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143" y="85725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350">
              <a:solidFill>
                <a:prstClr val="white"/>
              </a:solidFill>
            </a:endParaRPr>
          </a:p>
        </p:txBody>
      </p:sp>
      <p:pic>
        <p:nvPicPr>
          <p:cNvPr id="1026" name="Picture 2" descr="Durban North's Jenna Challenor shows unstoppable spirit at Comrades finish  | Northglen News">
            <a:extLst>
              <a:ext uri="{FF2B5EF4-FFF2-40B4-BE49-F238E27FC236}">
                <a16:creationId xmlns:a16="http://schemas.microsoft.com/office/drawing/2014/main" xmlns="" id="{B2A5DBF9-8639-9358-85F0-F7E2DC5E4B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56"/>
          <a:stretch/>
        </p:blipFill>
        <p:spPr bwMode="auto">
          <a:xfrm>
            <a:off x="15" y="0"/>
            <a:ext cx="9143985"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116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004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195944" y="108856"/>
            <a:ext cx="6574970" cy="2862322"/>
          </a:xfrm>
          <a:prstGeom prst="rect">
            <a:avLst/>
          </a:prstGeom>
          <a:noFill/>
        </p:spPr>
        <p:txBody>
          <a:bodyPr wrap="square" rtlCol="0">
            <a:spAutoFit/>
          </a:bodyPr>
          <a:lstStyle/>
          <a:p>
            <a:pPr lvl="0"/>
            <a:r>
              <a:rPr lang="en-ZA" sz="3600" b="1" dirty="0">
                <a:solidFill>
                  <a:prstClr val="white"/>
                </a:solidFill>
              </a:rPr>
              <a:t>As </a:t>
            </a:r>
            <a:r>
              <a:rPr lang="en-ZA" sz="3600" b="1" dirty="0" err="1">
                <a:solidFill>
                  <a:prstClr val="white"/>
                </a:solidFill>
              </a:rPr>
              <a:t>een</a:t>
            </a:r>
            <a:r>
              <a:rPr lang="en-ZA" sz="3600" b="1" dirty="0">
                <a:solidFill>
                  <a:prstClr val="white"/>
                </a:solidFill>
              </a:rPr>
              <a:t> </a:t>
            </a:r>
            <a:r>
              <a:rPr lang="en-ZA" sz="3600" b="1" dirty="0" err="1">
                <a:solidFill>
                  <a:prstClr val="white"/>
                </a:solidFill>
              </a:rPr>
              <a:t>deel</a:t>
            </a:r>
            <a:r>
              <a:rPr lang="en-ZA" sz="3600" b="1" dirty="0">
                <a:solidFill>
                  <a:prstClr val="white"/>
                </a:solidFill>
              </a:rPr>
              <a:t> vd </a:t>
            </a:r>
            <a:r>
              <a:rPr lang="en-ZA" sz="3600" b="1" dirty="0" err="1">
                <a:solidFill>
                  <a:prstClr val="white"/>
                </a:solidFill>
              </a:rPr>
              <a:t>liggaam</a:t>
            </a:r>
            <a:r>
              <a:rPr lang="en-ZA" sz="3600" b="1" dirty="0">
                <a:solidFill>
                  <a:prstClr val="white"/>
                </a:solidFill>
              </a:rPr>
              <a:t> </a:t>
            </a:r>
            <a:r>
              <a:rPr lang="en-ZA" sz="3600" b="1" dirty="0" err="1">
                <a:solidFill>
                  <a:prstClr val="white"/>
                </a:solidFill>
              </a:rPr>
              <a:t>seerkry</a:t>
            </a:r>
            <a:r>
              <a:rPr lang="en-ZA" sz="3600" b="1" dirty="0">
                <a:solidFill>
                  <a:prstClr val="white"/>
                </a:solidFill>
              </a:rPr>
              <a:t>, </a:t>
            </a:r>
            <a:r>
              <a:rPr lang="en-ZA" sz="3600" b="1" dirty="0" err="1">
                <a:solidFill>
                  <a:prstClr val="white"/>
                </a:solidFill>
              </a:rPr>
              <a:t>voel</a:t>
            </a:r>
            <a:r>
              <a:rPr lang="en-ZA" sz="3600" b="1" dirty="0">
                <a:solidFill>
                  <a:prstClr val="white"/>
                </a:solidFill>
              </a:rPr>
              <a:t> die hele </a:t>
            </a:r>
            <a:r>
              <a:rPr lang="en-ZA" sz="3600" b="1" dirty="0" err="1">
                <a:solidFill>
                  <a:prstClr val="white"/>
                </a:solidFill>
              </a:rPr>
              <a:t>liggaam</a:t>
            </a:r>
            <a:r>
              <a:rPr lang="en-ZA" sz="3600" b="1" dirty="0">
                <a:solidFill>
                  <a:prstClr val="white"/>
                </a:solidFill>
              </a:rPr>
              <a:t> die </a:t>
            </a:r>
            <a:r>
              <a:rPr lang="en-ZA" sz="3600" b="1" dirty="0" err="1">
                <a:solidFill>
                  <a:prstClr val="white"/>
                </a:solidFill>
              </a:rPr>
              <a:t>pyn</a:t>
            </a:r>
            <a:r>
              <a:rPr lang="en-ZA" sz="3600" b="1" dirty="0">
                <a:solidFill>
                  <a:prstClr val="white"/>
                </a:solidFill>
              </a:rPr>
              <a:t>.</a:t>
            </a:r>
          </a:p>
          <a:p>
            <a:endParaRPr lang="en-ZA" sz="3600" b="1" dirty="0" smtClean="0">
              <a:solidFill>
                <a:prstClr val="white"/>
              </a:solidFill>
            </a:endParaRPr>
          </a:p>
          <a:p>
            <a:r>
              <a:rPr lang="en-ZA" sz="3600" b="1" dirty="0" smtClean="0">
                <a:solidFill>
                  <a:prstClr val="white"/>
                </a:solidFill>
              </a:rPr>
              <a:t>Dra </a:t>
            </a:r>
            <a:r>
              <a:rPr lang="en-ZA" sz="3600" b="1" dirty="0" err="1">
                <a:solidFill>
                  <a:prstClr val="white"/>
                </a:solidFill>
              </a:rPr>
              <a:t>mekaar</a:t>
            </a:r>
            <a:r>
              <a:rPr lang="en-ZA" sz="3600" b="1" dirty="0">
                <a:solidFill>
                  <a:prstClr val="white"/>
                </a:solidFill>
              </a:rPr>
              <a:t> se </a:t>
            </a:r>
            <a:r>
              <a:rPr lang="en-ZA" sz="3600" b="1" dirty="0" err="1">
                <a:solidFill>
                  <a:prstClr val="white"/>
                </a:solidFill>
              </a:rPr>
              <a:t>laste</a:t>
            </a:r>
            <a:r>
              <a:rPr lang="en-ZA" sz="3600" b="1" dirty="0">
                <a:solidFill>
                  <a:prstClr val="white"/>
                </a:solidFill>
              </a:rPr>
              <a:t> (Gal.6:2)</a:t>
            </a:r>
          </a:p>
          <a:p>
            <a:r>
              <a:rPr lang="en-ZA" sz="3600" b="1" dirty="0">
                <a:solidFill>
                  <a:prstClr val="white"/>
                </a:solidFill>
              </a:rPr>
              <a:t>BID VIR MEKAAR!</a:t>
            </a:r>
          </a:p>
        </p:txBody>
      </p:sp>
    </p:spTree>
    <p:extLst>
      <p:ext uri="{BB962C8B-B14F-4D97-AF65-F5344CB8AC3E}">
        <p14:creationId xmlns:p14="http://schemas.microsoft.com/office/powerpoint/2010/main" val="21687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46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9ED5833-B85B-4103-8A3B-CAB0308E6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endParaRPr>
          </a:p>
        </p:txBody>
      </p:sp>
      <p:pic>
        <p:nvPicPr>
          <p:cNvPr id="4" name="Picture 3" descr="A group of people posing for the camera&#10;&#10;Description automatically generated">
            <a:extLst>
              <a:ext uri="{FF2B5EF4-FFF2-40B4-BE49-F238E27FC236}">
                <a16:creationId xmlns:a16="http://schemas.microsoft.com/office/drawing/2014/main" xmlns="" id="{BA73C060-7AEC-D05B-7230-D2A9F6169D0B}"/>
              </a:ext>
            </a:extLst>
          </p:cNvPr>
          <p:cNvPicPr>
            <a:picLocks noChangeAspect="1"/>
          </p:cNvPicPr>
          <p:nvPr/>
        </p:nvPicPr>
        <p:blipFill>
          <a:blip r:embed="rId2"/>
          <a:stretch>
            <a:fillRect/>
          </a:stretch>
        </p:blipFill>
        <p:spPr>
          <a:xfrm>
            <a:off x="0" y="435428"/>
            <a:ext cx="9144000" cy="6770914"/>
          </a:xfrm>
          <a:prstGeom prst="rect">
            <a:avLst/>
          </a:prstGeom>
        </p:spPr>
      </p:pic>
      <p:pic>
        <p:nvPicPr>
          <p:cNvPr id="7" name="Picture 6" descr="Logo&#10;&#10;Description automatically generated">
            <a:extLst>
              <a:ext uri="{FF2B5EF4-FFF2-40B4-BE49-F238E27FC236}">
                <a16:creationId xmlns:a16="http://schemas.microsoft.com/office/drawing/2014/main" xmlns="" id="{A5E9B78A-F527-9838-F55C-FB3C96F6E6DF}"/>
              </a:ext>
            </a:extLst>
          </p:cNvPr>
          <p:cNvPicPr>
            <a:picLocks noChangeAspect="1"/>
          </p:cNvPicPr>
          <p:nvPr/>
        </p:nvPicPr>
        <p:blipFill>
          <a:blip r:embed="rId3"/>
          <a:stretch>
            <a:fillRect/>
          </a:stretch>
        </p:blipFill>
        <p:spPr>
          <a:xfrm>
            <a:off x="6986588" y="5387904"/>
            <a:ext cx="2015394" cy="362770"/>
          </a:xfrm>
          <a:prstGeom prst="rect">
            <a:avLst/>
          </a:prstGeom>
        </p:spPr>
      </p:pic>
      <p:sp>
        <p:nvSpPr>
          <p:cNvPr id="2" name="TextBox 1"/>
          <p:cNvSpPr txBox="1"/>
          <p:nvPr/>
        </p:nvSpPr>
        <p:spPr>
          <a:xfrm>
            <a:off x="275883" y="3064116"/>
            <a:ext cx="5839171" cy="3539430"/>
          </a:xfrm>
          <a:prstGeom prst="rect">
            <a:avLst/>
          </a:prstGeom>
          <a:solidFill>
            <a:schemeClr val="bg1"/>
          </a:solidFill>
        </p:spPr>
        <p:txBody>
          <a:bodyPr wrap="square" rtlCol="0">
            <a:spAutoFit/>
          </a:bodyPr>
          <a:lstStyle/>
          <a:p>
            <a:r>
              <a:rPr lang="en-ZA" sz="3200" b="1" dirty="0" err="1" smtClean="0">
                <a:solidFill>
                  <a:prstClr val="black"/>
                </a:solidFill>
              </a:rPr>
              <a:t>Bestaan</a:t>
            </a:r>
            <a:r>
              <a:rPr lang="en-ZA" sz="3200" b="1" dirty="0" smtClean="0">
                <a:solidFill>
                  <a:prstClr val="black"/>
                </a:solidFill>
              </a:rPr>
              <a:t> al 60 </a:t>
            </a:r>
            <a:r>
              <a:rPr lang="en-ZA" sz="3200" b="1" dirty="0" err="1" smtClean="0">
                <a:solidFill>
                  <a:prstClr val="black"/>
                </a:solidFill>
              </a:rPr>
              <a:t>jr.</a:t>
            </a:r>
            <a:endParaRPr lang="en-ZA" sz="3200" b="1" dirty="0" smtClean="0">
              <a:solidFill>
                <a:prstClr val="black"/>
              </a:solidFill>
            </a:endParaRPr>
          </a:p>
          <a:p>
            <a:r>
              <a:rPr lang="en-ZA" sz="3200" b="1" dirty="0" err="1" smtClean="0">
                <a:solidFill>
                  <a:prstClr val="black"/>
                </a:solidFill>
              </a:rPr>
              <a:t>Werk</a:t>
            </a:r>
            <a:r>
              <a:rPr lang="en-ZA" sz="3200" b="1" dirty="0" smtClean="0">
                <a:solidFill>
                  <a:prstClr val="black"/>
                </a:solidFill>
              </a:rPr>
              <a:t> </a:t>
            </a:r>
            <a:r>
              <a:rPr lang="en-ZA" sz="3200" b="1" dirty="0">
                <a:solidFill>
                  <a:prstClr val="black"/>
                </a:solidFill>
              </a:rPr>
              <a:t>in 66 </a:t>
            </a:r>
            <a:r>
              <a:rPr lang="en-ZA" sz="3200" b="1" dirty="0" err="1">
                <a:solidFill>
                  <a:prstClr val="black"/>
                </a:solidFill>
              </a:rPr>
              <a:t>lande</a:t>
            </a:r>
            <a:endParaRPr lang="en-ZA" sz="3200" b="1" dirty="0">
              <a:solidFill>
                <a:prstClr val="black"/>
              </a:solidFill>
            </a:endParaRPr>
          </a:p>
          <a:p>
            <a:r>
              <a:rPr lang="en-ZA" sz="3200" b="1" dirty="0" err="1">
                <a:solidFill>
                  <a:prstClr val="black"/>
                </a:solidFill>
              </a:rPr>
              <a:t>Smokkel</a:t>
            </a:r>
            <a:r>
              <a:rPr lang="en-ZA" sz="3200" b="1" dirty="0">
                <a:solidFill>
                  <a:prstClr val="black"/>
                </a:solidFill>
              </a:rPr>
              <a:t> </a:t>
            </a:r>
            <a:r>
              <a:rPr lang="en-ZA" sz="3200" b="1" dirty="0" err="1" smtClean="0">
                <a:solidFill>
                  <a:prstClr val="black"/>
                </a:solidFill>
              </a:rPr>
              <a:t>en</a:t>
            </a:r>
            <a:r>
              <a:rPr lang="en-ZA" sz="3200" b="1" dirty="0" smtClean="0">
                <a:solidFill>
                  <a:prstClr val="black"/>
                </a:solidFill>
              </a:rPr>
              <a:t> </a:t>
            </a:r>
            <a:r>
              <a:rPr lang="en-ZA" sz="3200" b="1" dirty="0" err="1" smtClean="0">
                <a:solidFill>
                  <a:prstClr val="black"/>
                </a:solidFill>
              </a:rPr>
              <a:t>versprei</a:t>
            </a:r>
            <a:r>
              <a:rPr lang="en-ZA" sz="3200" b="1" dirty="0" smtClean="0">
                <a:solidFill>
                  <a:prstClr val="black"/>
                </a:solidFill>
              </a:rPr>
              <a:t> </a:t>
            </a:r>
            <a:r>
              <a:rPr lang="en-ZA" sz="3200" b="1" dirty="0" err="1" smtClean="0">
                <a:solidFill>
                  <a:prstClr val="black"/>
                </a:solidFill>
              </a:rPr>
              <a:t>Bybels</a:t>
            </a:r>
            <a:endParaRPr lang="en-ZA" sz="3200" b="1" dirty="0">
              <a:solidFill>
                <a:prstClr val="black"/>
              </a:solidFill>
            </a:endParaRPr>
          </a:p>
          <a:p>
            <a:r>
              <a:rPr lang="en-ZA" sz="3200" b="1" dirty="0" err="1">
                <a:solidFill>
                  <a:prstClr val="black"/>
                </a:solidFill>
              </a:rPr>
              <a:t>Opleiding</a:t>
            </a:r>
            <a:endParaRPr lang="en-ZA" sz="3200" b="1" dirty="0">
              <a:solidFill>
                <a:prstClr val="black"/>
              </a:solidFill>
            </a:endParaRPr>
          </a:p>
          <a:p>
            <a:r>
              <a:rPr lang="en-ZA" sz="3200" b="1" dirty="0" err="1">
                <a:solidFill>
                  <a:prstClr val="black"/>
                </a:solidFill>
              </a:rPr>
              <a:t>Ondersteun</a:t>
            </a:r>
            <a:r>
              <a:rPr lang="en-ZA" sz="3200" b="1" dirty="0">
                <a:solidFill>
                  <a:prstClr val="black"/>
                </a:solidFill>
              </a:rPr>
              <a:t> </a:t>
            </a:r>
            <a:r>
              <a:rPr lang="en-ZA" sz="3200" b="1" dirty="0" err="1">
                <a:solidFill>
                  <a:prstClr val="black"/>
                </a:solidFill>
              </a:rPr>
              <a:t>gelowiges</a:t>
            </a:r>
            <a:r>
              <a:rPr lang="en-ZA" sz="3200" b="1" dirty="0">
                <a:solidFill>
                  <a:prstClr val="black"/>
                </a:solidFill>
              </a:rPr>
              <a:t> in </a:t>
            </a:r>
            <a:r>
              <a:rPr lang="en-ZA" sz="3200" b="1" dirty="0" err="1">
                <a:solidFill>
                  <a:prstClr val="black"/>
                </a:solidFill>
              </a:rPr>
              <a:t>tronk</a:t>
            </a:r>
            <a:r>
              <a:rPr lang="en-ZA" sz="3200" b="1" dirty="0">
                <a:solidFill>
                  <a:prstClr val="black"/>
                </a:solidFill>
              </a:rPr>
              <a:t> </a:t>
            </a:r>
          </a:p>
          <a:p>
            <a:r>
              <a:rPr lang="en-ZA" sz="3200" b="1" dirty="0" err="1">
                <a:solidFill>
                  <a:prstClr val="black"/>
                </a:solidFill>
              </a:rPr>
              <a:t>Kampe</a:t>
            </a:r>
            <a:endParaRPr lang="en-ZA" sz="3200" b="1" dirty="0">
              <a:solidFill>
                <a:prstClr val="black"/>
              </a:solidFill>
            </a:endParaRPr>
          </a:p>
          <a:p>
            <a:r>
              <a:rPr lang="en-ZA" sz="3200" b="1" dirty="0" err="1">
                <a:solidFill>
                  <a:prstClr val="black"/>
                </a:solidFill>
              </a:rPr>
              <a:t>Ondersteuning</a:t>
            </a:r>
            <a:r>
              <a:rPr lang="en-ZA" sz="3200" b="1" dirty="0">
                <a:solidFill>
                  <a:prstClr val="black"/>
                </a:solidFill>
              </a:rPr>
              <a:t> met </a:t>
            </a:r>
            <a:r>
              <a:rPr lang="en-ZA" sz="3200" b="1" dirty="0" err="1">
                <a:solidFill>
                  <a:prstClr val="black"/>
                </a:solidFill>
              </a:rPr>
              <a:t>Natuurrampe</a:t>
            </a:r>
            <a:r>
              <a:rPr lang="en-ZA" sz="3200" b="1" dirty="0">
                <a:solidFill>
                  <a:prstClr val="black"/>
                </a:solidFill>
              </a:rPr>
              <a:t> </a:t>
            </a:r>
          </a:p>
        </p:txBody>
      </p:sp>
    </p:spTree>
    <p:extLst>
      <p:ext uri="{BB962C8B-B14F-4D97-AF65-F5344CB8AC3E}">
        <p14:creationId xmlns:p14="http://schemas.microsoft.com/office/powerpoint/2010/main" val="4078513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has Christian persecution changed in the last 30 years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343332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May be an image of text that says &quot;OPEN DOORS WORLD WATCH LIST 2023 2023 01 02 06 03 07 North Korea Somalia Yemen Eritrea Libya 04 08 05 Nigeria Pakistan Iran 09 Afghanistan 10 Sudan&quot;">
            <a:extLst>
              <a:ext uri="{FF2B5EF4-FFF2-40B4-BE49-F238E27FC236}">
                <a16:creationId xmlns:a16="http://schemas.microsoft.com/office/drawing/2014/main" xmlns="" id="{AA42F11C-BEC7-6A72-2B27-DF1925F4487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1"/>
            <a:ext cx="914399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10;&#10;Description automatically generated">
            <a:extLst>
              <a:ext uri="{FF2B5EF4-FFF2-40B4-BE49-F238E27FC236}">
                <a16:creationId xmlns:a16="http://schemas.microsoft.com/office/drawing/2014/main" xmlns="" id="{7508CEF3-A6B4-A1E0-76C8-41AF71639977}"/>
              </a:ext>
            </a:extLst>
          </p:cNvPr>
          <p:cNvPicPr>
            <a:picLocks noChangeAspect="1"/>
          </p:cNvPicPr>
          <p:nvPr/>
        </p:nvPicPr>
        <p:blipFill>
          <a:blip r:embed="rId3"/>
          <a:stretch>
            <a:fillRect/>
          </a:stretch>
        </p:blipFill>
        <p:spPr>
          <a:xfrm>
            <a:off x="6939385" y="5341344"/>
            <a:ext cx="1973399" cy="353611"/>
          </a:xfrm>
          <a:prstGeom prst="rect">
            <a:avLst/>
          </a:prstGeom>
        </p:spPr>
      </p:pic>
    </p:spTree>
    <p:extLst>
      <p:ext uri="{BB962C8B-B14F-4D97-AF65-F5344CB8AC3E}">
        <p14:creationId xmlns:p14="http://schemas.microsoft.com/office/powerpoint/2010/main" val="3439326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orld Watch List 2023">
            <a:extLst>
              <a:ext uri="{FF2B5EF4-FFF2-40B4-BE49-F238E27FC236}">
                <a16:creationId xmlns:a16="http://schemas.microsoft.com/office/drawing/2014/main" xmlns="" id="{27790DEE-B1D9-CB6C-C327-4BFBB06B49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5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xmlns="" id="{CD657031-5EFF-4D43-BC81-3D83214E61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8" name="Picture 7" descr="Map&#10;&#10;Description automatically generated">
            <a:extLst>
              <a:ext uri="{FF2B5EF4-FFF2-40B4-BE49-F238E27FC236}">
                <a16:creationId xmlns:a16="http://schemas.microsoft.com/office/drawing/2014/main" xmlns="" id="{1E1B85ED-CAE6-4F32-B038-2FF5A4A606D0}"/>
              </a:ext>
            </a:extLst>
          </p:cNvPr>
          <p:cNvPicPr>
            <a:picLocks noChangeAspect="1"/>
          </p:cNvPicPr>
          <p:nvPr/>
        </p:nvPicPr>
        <p:blipFill>
          <a:blip r:embed="rId3"/>
          <a:stretch>
            <a:fillRect/>
          </a:stretch>
        </p:blipFill>
        <p:spPr>
          <a:xfrm>
            <a:off x="0" y="857250"/>
            <a:ext cx="4669972" cy="5881007"/>
          </a:xfrm>
          <a:prstGeom prst="rect">
            <a:avLst/>
          </a:prstGeom>
        </p:spPr>
      </p:pic>
      <p:sp>
        <p:nvSpPr>
          <p:cNvPr id="9" name="TextBox 8">
            <a:extLst>
              <a:ext uri="{FF2B5EF4-FFF2-40B4-BE49-F238E27FC236}">
                <a16:creationId xmlns:a16="http://schemas.microsoft.com/office/drawing/2014/main" xmlns="" id="{1FE08033-2EE0-4D67-B31C-839AC57ECBA7}"/>
              </a:ext>
            </a:extLst>
          </p:cNvPr>
          <p:cNvSpPr txBox="1"/>
          <p:nvPr/>
        </p:nvSpPr>
        <p:spPr>
          <a:xfrm>
            <a:off x="645159" y="4303395"/>
            <a:ext cx="1580516" cy="553998"/>
          </a:xfrm>
          <a:prstGeom prst="rect">
            <a:avLst/>
          </a:prstGeom>
          <a:noFill/>
        </p:spPr>
        <p:txBody>
          <a:bodyPr wrap="square" rtlCol="0">
            <a:spAutoFit/>
          </a:bodyPr>
          <a:lstStyle/>
          <a:p>
            <a:pPr defTabSz="342900"/>
            <a:r>
              <a:rPr lang="en-US" sz="3000" b="1" dirty="0">
                <a:solidFill>
                  <a:prstClr val="white"/>
                </a:solidFill>
                <a:effectLst>
                  <a:outerShdw blurRad="38100" dist="38100" dir="2700000" algn="tl">
                    <a:srgbClr val="000000">
                      <a:alpha val="43137"/>
                    </a:srgbClr>
                  </a:outerShdw>
                </a:effectLst>
                <a:latin typeface="Futura PT Bold" panose="020B0902020204020203" pitchFamily="34" charset="0"/>
              </a:rPr>
              <a:t>2019</a:t>
            </a:r>
            <a:endParaRPr lang="en-ZA" sz="3000" b="1" dirty="0">
              <a:solidFill>
                <a:prstClr val="white"/>
              </a:solidFill>
              <a:effectLst>
                <a:outerShdw blurRad="38100" dist="38100" dir="2700000" algn="tl">
                  <a:srgbClr val="000000">
                    <a:alpha val="43137"/>
                  </a:srgbClr>
                </a:outerShdw>
              </a:effectLst>
              <a:latin typeface="Futura PT Bold" panose="020B0902020204020203" pitchFamily="34" charset="0"/>
            </a:endParaRPr>
          </a:p>
        </p:txBody>
      </p:sp>
      <p:pic>
        <p:nvPicPr>
          <p:cNvPr id="7" name="Picture 6" descr="Map&#10;&#10;Description automatically generated">
            <a:extLst>
              <a:ext uri="{FF2B5EF4-FFF2-40B4-BE49-F238E27FC236}">
                <a16:creationId xmlns:a16="http://schemas.microsoft.com/office/drawing/2014/main" xmlns="" id="{E7B746AA-30A7-BA79-AF74-6DBD8E1597B3}"/>
              </a:ext>
            </a:extLst>
          </p:cNvPr>
          <p:cNvPicPr>
            <a:picLocks noChangeAspect="1"/>
          </p:cNvPicPr>
          <p:nvPr/>
        </p:nvPicPr>
        <p:blipFill>
          <a:blip r:embed="rId4"/>
          <a:stretch>
            <a:fillRect/>
          </a:stretch>
        </p:blipFill>
        <p:spPr>
          <a:xfrm>
            <a:off x="4669972" y="857250"/>
            <a:ext cx="4474028" cy="5881007"/>
          </a:xfrm>
          <a:prstGeom prst="rect">
            <a:avLst/>
          </a:prstGeom>
          <a:ln w="12700">
            <a:solidFill>
              <a:schemeClr val="tx1"/>
            </a:solidFill>
          </a:ln>
        </p:spPr>
      </p:pic>
      <p:sp>
        <p:nvSpPr>
          <p:cNvPr id="10" name="TextBox 9">
            <a:extLst>
              <a:ext uri="{FF2B5EF4-FFF2-40B4-BE49-F238E27FC236}">
                <a16:creationId xmlns:a16="http://schemas.microsoft.com/office/drawing/2014/main" xmlns="" id="{6F3529F5-2C2B-3B9A-C604-FFFEC98E80BA}"/>
              </a:ext>
            </a:extLst>
          </p:cNvPr>
          <p:cNvSpPr txBox="1"/>
          <p:nvPr/>
        </p:nvSpPr>
        <p:spPr>
          <a:xfrm>
            <a:off x="4852035" y="4303395"/>
            <a:ext cx="1165860" cy="553998"/>
          </a:xfrm>
          <a:prstGeom prst="rect">
            <a:avLst/>
          </a:prstGeom>
          <a:noFill/>
        </p:spPr>
        <p:txBody>
          <a:bodyPr wrap="square" rtlCol="0">
            <a:spAutoFit/>
          </a:bodyPr>
          <a:lstStyle/>
          <a:p>
            <a:pPr defTabSz="342900"/>
            <a:r>
              <a:rPr lang="en-US" sz="3000" b="1" dirty="0">
                <a:solidFill>
                  <a:prstClr val="black"/>
                </a:solidFill>
                <a:effectLst>
                  <a:outerShdw blurRad="38100" dist="38100" dir="2700000" algn="tl">
                    <a:srgbClr val="000000">
                      <a:alpha val="43137"/>
                    </a:srgbClr>
                  </a:outerShdw>
                </a:effectLst>
                <a:latin typeface="Futura PT Bold" panose="020B0902020204020203" pitchFamily="34" charset="0"/>
              </a:rPr>
              <a:t>2023</a:t>
            </a:r>
            <a:endParaRPr lang="en-ZA" sz="3000" b="1" dirty="0">
              <a:solidFill>
                <a:prstClr val="black"/>
              </a:solidFill>
              <a:effectLst>
                <a:outerShdw blurRad="38100" dist="38100" dir="2700000" algn="tl">
                  <a:srgbClr val="000000">
                    <a:alpha val="43137"/>
                  </a:srgbClr>
                </a:outerShdw>
              </a:effectLst>
              <a:latin typeface="Futura PT Bold" panose="020B0902020204020203" pitchFamily="34" charset="0"/>
            </a:endParaRPr>
          </a:p>
        </p:txBody>
      </p:sp>
    </p:spTree>
    <p:extLst>
      <p:ext uri="{BB962C8B-B14F-4D97-AF65-F5344CB8AC3E}">
        <p14:creationId xmlns:p14="http://schemas.microsoft.com/office/powerpoint/2010/main" val="17812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orld Watch List 2023 (link in the comments) : r/Christianity">
            <a:extLst>
              <a:ext uri="{FF2B5EF4-FFF2-40B4-BE49-F238E27FC236}">
                <a16:creationId xmlns:a16="http://schemas.microsoft.com/office/drawing/2014/main" xmlns="" id="{D25D4B46-5AC7-B406-D89D-344CECBEC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314"/>
            <a:ext cx="9231086" cy="730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981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47057" y="413657"/>
            <a:ext cx="7217229" cy="4031873"/>
          </a:xfrm>
          <a:prstGeom prst="rect">
            <a:avLst/>
          </a:prstGeom>
          <a:noFill/>
        </p:spPr>
        <p:txBody>
          <a:bodyPr wrap="square" rtlCol="0">
            <a:spAutoFit/>
          </a:bodyPr>
          <a:lstStyle/>
          <a:p>
            <a:r>
              <a:rPr lang="nl-NL" sz="3200" b="1" dirty="0" smtClean="0"/>
              <a:t>Koor:</a:t>
            </a:r>
          </a:p>
          <a:p>
            <a:r>
              <a:rPr lang="nl-NL" sz="3200" b="1" dirty="0" smtClean="0"/>
              <a:t>Prys die Heer o my siel</a:t>
            </a:r>
          </a:p>
          <a:p>
            <a:r>
              <a:rPr lang="nl-NL" sz="3200" b="1" dirty="0" smtClean="0"/>
              <a:t>Prys die Heer want hy is goed</a:t>
            </a:r>
          </a:p>
          <a:p>
            <a:r>
              <a:rPr lang="nl-NL" sz="3200" b="1" dirty="0" smtClean="0"/>
              <a:t>Prys die Here als wat lewe</a:t>
            </a:r>
          </a:p>
          <a:p>
            <a:r>
              <a:rPr lang="nl-NL" sz="3200" b="1" dirty="0" smtClean="0"/>
              <a:t>Prys die Heer</a:t>
            </a:r>
          </a:p>
          <a:p>
            <a:r>
              <a:rPr lang="nl-NL" sz="3200" b="1" dirty="0" smtClean="0"/>
              <a:t>B</a:t>
            </a:r>
          </a:p>
          <a:p>
            <a:r>
              <a:rPr lang="nl-NL" sz="3200" b="1" dirty="0" smtClean="0"/>
              <a:t>Die hele skepping sing nou saam</a:t>
            </a:r>
          </a:p>
          <a:p>
            <a:r>
              <a:rPr lang="nl-NL" sz="3200" b="1" dirty="0" smtClean="0"/>
              <a:t>Alles wat lewe roem sy naam</a:t>
            </a:r>
            <a:endParaRPr lang="nl-NL" sz="3200" b="1" dirty="0"/>
          </a:p>
        </p:txBody>
      </p:sp>
    </p:spTree>
    <p:extLst>
      <p:ext uri="{BB962C8B-B14F-4D97-AF65-F5344CB8AC3E}">
        <p14:creationId xmlns:p14="http://schemas.microsoft.com/office/powerpoint/2010/main" val="3248015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5" descr="Timeline&#10;&#10;Description automatically generated">
            <a:extLst>
              <a:ext uri="{FF2B5EF4-FFF2-40B4-BE49-F238E27FC236}">
                <a16:creationId xmlns:a16="http://schemas.microsoft.com/office/drawing/2014/main" xmlns="" id="{8F34DA0B-FB41-402C-9797-8ECD31F560C5}"/>
              </a:ext>
            </a:extLst>
          </p:cNvPr>
          <p:cNvPicPr>
            <a:picLocks noChangeAspect="1"/>
          </p:cNvPicPr>
          <p:nvPr/>
        </p:nvPicPr>
        <p:blipFill rotWithShape="1">
          <a:blip r:embed="rId3"/>
          <a:srcRect/>
          <a:stretch/>
        </p:blipFill>
        <p:spPr>
          <a:xfrm>
            <a:off x="15" y="-272143"/>
            <a:ext cx="9143985" cy="7130143"/>
          </a:xfrm>
          <a:prstGeom prst="rect">
            <a:avLst/>
          </a:prstGeom>
        </p:spPr>
      </p:pic>
    </p:spTree>
    <p:extLst>
      <p:ext uri="{BB962C8B-B14F-4D97-AF65-F5344CB8AC3E}">
        <p14:creationId xmlns:p14="http://schemas.microsoft.com/office/powerpoint/2010/main" val="304427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344" name="Rectangle 14343">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339" name="Picture 2">
            <a:extLst>
              <a:ext uri="{FF2B5EF4-FFF2-40B4-BE49-F238E27FC236}">
                <a16:creationId xmlns:a16="http://schemas.microsoft.com/office/drawing/2014/main" xmlns="" id="{2EAEECE5-E019-4530-9BE0-6A1DD413B6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6"/>
          <a:stretch/>
        </p:blipFill>
        <p:spPr bwMode="auto">
          <a:xfrm>
            <a:off x="3432952" y="152401"/>
            <a:ext cx="5711047" cy="595448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14345">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3" name="TextBox 2">
            <a:extLst>
              <a:ext uri="{FF2B5EF4-FFF2-40B4-BE49-F238E27FC236}">
                <a16:creationId xmlns:a16="http://schemas.microsoft.com/office/drawing/2014/main" xmlns="" id="{F9EA49D6-FA54-45D2-B7D2-0FEFA86677CF}"/>
              </a:ext>
            </a:extLst>
          </p:cNvPr>
          <p:cNvSpPr txBox="1"/>
          <p:nvPr/>
        </p:nvSpPr>
        <p:spPr>
          <a:xfrm>
            <a:off x="452914" y="2576171"/>
            <a:ext cx="2980039" cy="689542"/>
          </a:xfrm>
          <a:prstGeom prst="rect">
            <a:avLst/>
          </a:prstGeom>
          <a:noFill/>
        </p:spPr>
        <p:txBody>
          <a:bodyPr vert="horz" lIns="68580" tIns="34290" rIns="68580" bIns="34290" rtlCol="0" anchor="b">
            <a:normAutofit/>
          </a:bodyPr>
          <a:lstStyle/>
          <a:p>
            <a:pPr>
              <a:lnSpc>
                <a:spcPct val="90000"/>
              </a:lnSpc>
              <a:spcBef>
                <a:spcPct val="0"/>
              </a:spcBef>
              <a:spcAft>
                <a:spcPts val="450"/>
              </a:spcAft>
              <a:defRPr/>
            </a:pPr>
            <a:r>
              <a:rPr lang="en-US" sz="3900" b="1" dirty="0" err="1">
                <a:solidFill>
                  <a:prstClr val="black"/>
                </a:solidFill>
                <a:latin typeface="Futura PT Bold" panose="020B0902020204020203" pitchFamily="34" charset="0"/>
              </a:rPr>
              <a:t>Wasihun</a:t>
            </a:r>
            <a:endParaRPr lang="en-US" sz="3900" b="1" dirty="0">
              <a:solidFill>
                <a:prstClr val="black"/>
              </a:solidFill>
              <a:effectLst>
                <a:outerShdw blurRad="38100" dist="38100" dir="2700000" algn="tl">
                  <a:srgbClr val="000000">
                    <a:alpha val="43137"/>
                  </a:srgbClr>
                </a:outerShdw>
              </a:effectLst>
              <a:latin typeface="Futura PT Bold" panose="020B0902020204020203" pitchFamily="34" charset="0"/>
            </a:endParaRPr>
          </a:p>
        </p:txBody>
      </p:sp>
    </p:spTree>
    <p:extLst>
      <p:ext uri="{BB962C8B-B14F-4D97-AF65-F5344CB8AC3E}">
        <p14:creationId xmlns:p14="http://schemas.microsoft.com/office/powerpoint/2010/main" val="635461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5" name="Picture 4" descr="A person standing posing for the camera&#10;&#10;Description automatically generated">
            <a:extLst>
              <a:ext uri="{FF2B5EF4-FFF2-40B4-BE49-F238E27FC236}">
                <a16:creationId xmlns:a16="http://schemas.microsoft.com/office/drawing/2014/main" xmlns="" id="{4D7CC8B5-AB51-46F9-BDD0-0FEB55FFD850}"/>
              </a:ext>
            </a:extLst>
          </p:cNvPr>
          <p:cNvPicPr>
            <a:picLocks noChangeAspect="1"/>
          </p:cNvPicPr>
          <p:nvPr/>
        </p:nvPicPr>
        <p:blipFill rotWithShape="1">
          <a:blip r:embed="rId2">
            <a:extLst>
              <a:ext uri="{28A0092B-C50C-407E-A947-70E740481C1C}">
                <a14:useLocalDpi xmlns:a14="http://schemas.microsoft.com/office/drawing/2010/main" val="0"/>
              </a:ext>
            </a:extLst>
          </a:blip>
          <a:srcRect l="7342" r="5591" b="-1"/>
          <a:stretch/>
        </p:blipFill>
        <p:spPr>
          <a:xfrm>
            <a:off x="1891768" y="857257"/>
            <a:ext cx="7252232" cy="5143493"/>
          </a:xfrm>
          <a:prstGeom prst="rect">
            <a:avLst/>
          </a:prstGeom>
        </p:spPr>
      </p:pic>
      <p:sp>
        <p:nvSpPr>
          <p:cNvPr id="25" name="Rectangle 20">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dirty="0">
              <a:solidFill>
                <a:prstClr val="white"/>
              </a:solidFill>
            </a:endParaRPr>
          </a:p>
        </p:txBody>
      </p:sp>
      <p:sp>
        <p:nvSpPr>
          <p:cNvPr id="4" name="TextBox 3">
            <a:extLst>
              <a:ext uri="{FF2B5EF4-FFF2-40B4-BE49-F238E27FC236}">
                <a16:creationId xmlns:a16="http://schemas.microsoft.com/office/drawing/2014/main" xmlns="" id="{2D1FB868-FEFA-4C2B-8DBF-9CE3E50F0058}"/>
              </a:ext>
            </a:extLst>
          </p:cNvPr>
          <p:cNvSpPr txBox="1"/>
          <p:nvPr/>
        </p:nvSpPr>
        <p:spPr>
          <a:xfrm>
            <a:off x="446103" y="1414835"/>
            <a:ext cx="3248107" cy="2769021"/>
          </a:xfrm>
          <a:prstGeom prst="rect">
            <a:avLst/>
          </a:prstGeom>
          <a:noFill/>
        </p:spPr>
        <p:txBody>
          <a:bodyPr vert="horz" lIns="68580" tIns="34290" rIns="68580" bIns="34290" rtlCol="0" anchor="b">
            <a:normAutofit/>
          </a:bodyPr>
          <a:lstStyle/>
          <a:p>
            <a:pPr>
              <a:lnSpc>
                <a:spcPct val="90000"/>
              </a:lnSpc>
              <a:spcBef>
                <a:spcPct val="0"/>
              </a:spcBef>
              <a:spcAft>
                <a:spcPts val="450"/>
              </a:spcAft>
              <a:defRPr/>
            </a:pPr>
            <a:r>
              <a:rPr lang="en-US" sz="3900" b="1" dirty="0">
                <a:solidFill>
                  <a:prstClr val="black"/>
                </a:solidFill>
                <a:latin typeface="Futura PT Bold" panose="020B0902020204020203" pitchFamily="34" charset="0"/>
              </a:rPr>
              <a:t>Leah </a:t>
            </a:r>
            <a:r>
              <a:rPr lang="en-US" sz="3900" b="1" dirty="0" err="1">
                <a:solidFill>
                  <a:prstClr val="black"/>
                </a:solidFill>
                <a:latin typeface="Futura PT Bold" panose="020B0902020204020203" pitchFamily="34" charset="0"/>
              </a:rPr>
              <a:t>Sharibu</a:t>
            </a:r>
            <a:r>
              <a:rPr lang="en-US" sz="3900" b="1" dirty="0">
                <a:solidFill>
                  <a:prstClr val="black"/>
                </a:solidFill>
                <a:latin typeface="Futura PT Bold" panose="020B0902020204020203" pitchFamily="34" charset="0"/>
              </a:rPr>
              <a:t> </a:t>
            </a:r>
          </a:p>
        </p:txBody>
      </p:sp>
    </p:spTree>
    <p:extLst>
      <p:ext uri="{BB962C8B-B14F-4D97-AF65-F5344CB8AC3E}">
        <p14:creationId xmlns:p14="http://schemas.microsoft.com/office/powerpoint/2010/main" val="1963238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7C4D855-C0E4-4EDE-AC68-F990B200456E}"/>
              </a:ext>
            </a:extLst>
          </p:cNvPr>
          <p:cNvPicPr>
            <a:picLocks noChangeAspect="1"/>
          </p:cNvPicPr>
          <p:nvPr/>
        </p:nvPicPr>
        <p:blipFill rotWithShape="1">
          <a:blip r:embed="rId2">
            <a:duotone>
              <a:prstClr val="black"/>
              <a:prstClr val="white"/>
            </a:duotone>
            <a:extLst>
              <a:ext uri="{28A0092B-C50C-407E-A947-70E740481C1C}">
                <a14:useLocalDpi xmlns:a14="http://schemas.microsoft.com/office/drawing/2010/main" val="0"/>
              </a:ext>
            </a:extLst>
          </a:blip>
          <a:srcRect l="11333"/>
          <a:stretch/>
        </p:blipFill>
        <p:spPr>
          <a:xfrm rot="10800000">
            <a:off x="1143000" y="857249"/>
            <a:ext cx="6857995" cy="5143500"/>
          </a:xfrm>
          <a:prstGeom prst="rect">
            <a:avLst/>
          </a:prstGeom>
        </p:spPr>
      </p:pic>
    </p:spTree>
    <p:extLst>
      <p:ext uri="{BB962C8B-B14F-4D97-AF65-F5344CB8AC3E}">
        <p14:creationId xmlns:p14="http://schemas.microsoft.com/office/powerpoint/2010/main" val="1963146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erson, indoor, young&#10;&#10;Description automatically generated">
            <a:extLst>
              <a:ext uri="{FF2B5EF4-FFF2-40B4-BE49-F238E27FC236}">
                <a16:creationId xmlns:a16="http://schemas.microsoft.com/office/drawing/2014/main" xmlns="" id="{EC6C0394-DD10-4CF2-AC60-D4F65E5FD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40230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rt path through a forest&#10;&#10;Description automatically generated with medium confidence">
            <a:extLst>
              <a:ext uri="{FF2B5EF4-FFF2-40B4-BE49-F238E27FC236}">
                <a16:creationId xmlns:a16="http://schemas.microsoft.com/office/drawing/2014/main" xmlns="" id="{93D18FFB-ABA9-4CE0-9D8B-6084BF43AA1A}"/>
              </a:ext>
            </a:extLst>
          </p:cNvPr>
          <p:cNvPicPr>
            <a:picLocks noChangeAspect="1"/>
          </p:cNvPicPr>
          <p:nvPr/>
        </p:nvPicPr>
        <p:blipFill rotWithShape="1">
          <a:blip r:embed="rId2">
            <a:extLst>
              <a:ext uri="{28A0092B-C50C-407E-A947-70E740481C1C}">
                <a14:useLocalDpi xmlns:a14="http://schemas.microsoft.com/office/drawing/2010/main" val="0"/>
              </a:ext>
            </a:extLst>
          </a:blip>
          <a:srcRect t="4050" b="11696"/>
          <a:stretch/>
        </p:blipFill>
        <p:spPr>
          <a:xfrm>
            <a:off x="15" y="1099457"/>
            <a:ext cx="9143985" cy="5758544"/>
          </a:xfrm>
          <a:prstGeom prst="rect">
            <a:avLst/>
          </a:prstGeom>
        </p:spPr>
      </p:pic>
    </p:spTree>
    <p:extLst>
      <p:ext uri="{BB962C8B-B14F-4D97-AF65-F5344CB8AC3E}">
        <p14:creationId xmlns:p14="http://schemas.microsoft.com/office/powerpoint/2010/main" val="23822474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xmlns="" id="{ECC07320-C2CA-4E29-8481-9D9E143C7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endParaRPr>
          </a:p>
        </p:txBody>
      </p:sp>
      <p:pic>
        <p:nvPicPr>
          <p:cNvPr id="3" name="Picture 2">
            <a:extLst>
              <a:ext uri="{FF2B5EF4-FFF2-40B4-BE49-F238E27FC236}">
                <a16:creationId xmlns:a16="http://schemas.microsoft.com/office/drawing/2014/main" xmlns="" id="{1E226DFB-82A8-4EA2-A17C-9C34F3F41D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99" r="3884" b="-1"/>
          <a:stretch/>
        </p:blipFill>
        <p:spPr>
          <a:xfrm>
            <a:off x="3472543" y="0"/>
            <a:ext cx="5671457" cy="6858000"/>
          </a:xfrm>
          <a:prstGeom prst="rect">
            <a:avLst/>
          </a:prstGeom>
        </p:spPr>
      </p:pic>
      <p:sp>
        <p:nvSpPr>
          <p:cNvPr id="16" name="Rectangle 10">
            <a:extLst>
              <a:ext uri="{FF2B5EF4-FFF2-40B4-BE49-F238E27FC236}">
                <a16:creationId xmlns:a16="http://schemas.microsoft.com/office/drawing/2014/main" xmlns="" id="{178FB36B-5BFE-42CA-BC60-1115E0D95E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dirty="0">
              <a:solidFill>
                <a:prstClr val="white"/>
              </a:solidFill>
            </a:endParaRPr>
          </a:p>
        </p:txBody>
      </p:sp>
      <p:sp>
        <p:nvSpPr>
          <p:cNvPr id="4" name="TextBox 3">
            <a:extLst>
              <a:ext uri="{FF2B5EF4-FFF2-40B4-BE49-F238E27FC236}">
                <a16:creationId xmlns:a16="http://schemas.microsoft.com/office/drawing/2014/main" xmlns="" id="{0F031A1C-0724-471D-A939-76EBB2AEA733}"/>
              </a:ext>
            </a:extLst>
          </p:cNvPr>
          <p:cNvSpPr txBox="1"/>
          <p:nvPr/>
        </p:nvSpPr>
        <p:spPr>
          <a:xfrm>
            <a:off x="671310" y="3051572"/>
            <a:ext cx="1712662" cy="754856"/>
          </a:xfrm>
          <a:prstGeom prst="rect">
            <a:avLst/>
          </a:prstGeom>
          <a:noFill/>
        </p:spPr>
        <p:txBody>
          <a:bodyPr vert="horz" lIns="68580" tIns="34290" rIns="68580" bIns="34290" rtlCol="0" anchor="b">
            <a:normAutofit/>
          </a:bodyPr>
          <a:lstStyle/>
          <a:p>
            <a:pPr>
              <a:lnSpc>
                <a:spcPct val="90000"/>
              </a:lnSpc>
              <a:spcBef>
                <a:spcPct val="0"/>
              </a:spcBef>
              <a:spcAft>
                <a:spcPts val="450"/>
              </a:spcAft>
              <a:defRPr/>
            </a:pPr>
            <a:r>
              <a:rPr lang="en-US" sz="3300" dirty="0">
                <a:solidFill>
                  <a:prstClr val="black"/>
                </a:solidFill>
                <a:latin typeface="Futura PT Bold" panose="020B0902020204020203" pitchFamily="34" charset="0"/>
              </a:rPr>
              <a:t>ASSAD</a:t>
            </a:r>
          </a:p>
        </p:txBody>
      </p:sp>
    </p:spTree>
    <p:extLst>
      <p:ext uri="{BB962C8B-B14F-4D97-AF65-F5344CB8AC3E}">
        <p14:creationId xmlns:p14="http://schemas.microsoft.com/office/powerpoint/2010/main" val="2636990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99ED5833-B85B-4103-8A3B-CAB0308E6C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4" name="Picture 3" descr="A group of people posing for the camera&#10;&#10;Description automatically generated">
            <a:extLst>
              <a:ext uri="{FF2B5EF4-FFF2-40B4-BE49-F238E27FC236}">
                <a16:creationId xmlns:a16="http://schemas.microsoft.com/office/drawing/2014/main" xmlns="" id="{BA73C060-7AEC-D05B-7230-D2A9F6169D0B}"/>
              </a:ext>
            </a:extLst>
          </p:cNvPr>
          <p:cNvPicPr>
            <a:picLocks noChangeAspect="1"/>
          </p:cNvPicPr>
          <p:nvPr/>
        </p:nvPicPr>
        <p:blipFill>
          <a:blip r:embed="rId2"/>
          <a:stretch>
            <a:fillRect/>
          </a:stretch>
        </p:blipFill>
        <p:spPr>
          <a:xfrm>
            <a:off x="0" y="0"/>
            <a:ext cx="6411686" cy="6770914"/>
          </a:xfrm>
          <a:prstGeom prst="rect">
            <a:avLst/>
          </a:prstGeom>
        </p:spPr>
      </p:pic>
      <p:pic>
        <p:nvPicPr>
          <p:cNvPr id="7" name="Picture 6" descr="Logo&#10;&#10;Description automatically generated">
            <a:extLst>
              <a:ext uri="{FF2B5EF4-FFF2-40B4-BE49-F238E27FC236}">
                <a16:creationId xmlns:a16="http://schemas.microsoft.com/office/drawing/2014/main" xmlns="" id="{A5E9B78A-F527-9838-F55C-FB3C96F6E6DF}"/>
              </a:ext>
            </a:extLst>
          </p:cNvPr>
          <p:cNvPicPr>
            <a:picLocks noChangeAspect="1"/>
          </p:cNvPicPr>
          <p:nvPr/>
        </p:nvPicPr>
        <p:blipFill>
          <a:blip r:embed="rId3"/>
          <a:stretch>
            <a:fillRect/>
          </a:stretch>
        </p:blipFill>
        <p:spPr>
          <a:xfrm>
            <a:off x="6986588" y="5387904"/>
            <a:ext cx="2015394" cy="362770"/>
          </a:xfrm>
          <a:prstGeom prst="rect">
            <a:avLst/>
          </a:prstGeom>
        </p:spPr>
      </p:pic>
    </p:spTree>
    <p:extLst>
      <p:ext uri="{BB962C8B-B14F-4D97-AF65-F5344CB8AC3E}">
        <p14:creationId xmlns:p14="http://schemas.microsoft.com/office/powerpoint/2010/main" val="25354705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xmlns="" id="{449DD629-CCC5-5746-E074-A669FE4ED47F}"/>
              </a:ext>
            </a:extLst>
          </p:cNvPr>
          <p:cNvPicPr>
            <a:picLocks noChangeAspect="1"/>
          </p:cNvPicPr>
          <p:nvPr/>
        </p:nvPicPr>
        <p:blipFill>
          <a:blip r:embed="rId2"/>
          <a:stretch>
            <a:fillRect/>
          </a:stretch>
        </p:blipFill>
        <p:spPr>
          <a:xfrm>
            <a:off x="-272143" y="-130629"/>
            <a:ext cx="9416143" cy="6890658"/>
          </a:xfrm>
          <a:prstGeom prst="rect">
            <a:avLst/>
          </a:prstGeom>
        </p:spPr>
      </p:pic>
      <p:pic>
        <p:nvPicPr>
          <p:cNvPr id="3" name="Picture 2" descr="Logo&#10;&#10;Description automatically generated">
            <a:extLst>
              <a:ext uri="{FF2B5EF4-FFF2-40B4-BE49-F238E27FC236}">
                <a16:creationId xmlns:a16="http://schemas.microsoft.com/office/drawing/2014/main" xmlns="" id="{E4E5E636-9F11-BE16-AF69-387C9115581A}"/>
              </a:ext>
            </a:extLst>
          </p:cNvPr>
          <p:cNvPicPr>
            <a:picLocks noChangeAspect="1"/>
          </p:cNvPicPr>
          <p:nvPr/>
        </p:nvPicPr>
        <p:blipFill>
          <a:blip r:embed="rId3"/>
          <a:stretch>
            <a:fillRect/>
          </a:stretch>
        </p:blipFill>
        <p:spPr>
          <a:xfrm>
            <a:off x="6986588" y="5387904"/>
            <a:ext cx="2015394" cy="362770"/>
          </a:xfrm>
          <a:prstGeom prst="rect">
            <a:avLst/>
          </a:prstGeom>
        </p:spPr>
      </p:pic>
    </p:spTree>
    <p:extLst>
      <p:ext uri="{BB962C8B-B14F-4D97-AF65-F5344CB8AC3E}">
        <p14:creationId xmlns:p14="http://schemas.microsoft.com/office/powerpoint/2010/main" val="897432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3" name="Picture 9" descr="C:\Program Files\Corel\Kerk\Paint\LiedboekB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803400"/>
          </a:xfrm>
          <a:prstGeom prst="rect">
            <a:avLst/>
          </a:prstGeom>
          <a:noFill/>
          <a:extLst>
            <a:ext uri="{909E8E84-426E-40DD-AFC4-6F175D3DCCD1}">
              <a14:hiddenFill xmlns:a14="http://schemas.microsoft.com/office/drawing/2010/main">
                <a:solidFill>
                  <a:srgbClr val="FFFFFF"/>
                </a:solidFill>
              </a14:hiddenFill>
            </a:ext>
          </a:extLst>
        </p:spPr>
      </p:pic>
      <p:sp>
        <p:nvSpPr>
          <p:cNvPr id="108548" name="WordArt 4"/>
          <p:cNvSpPr>
            <a:spLocks noChangeArrowheads="1" noChangeShapeType="1" noTextEdit="1"/>
          </p:cNvSpPr>
          <p:nvPr/>
        </p:nvSpPr>
        <p:spPr bwMode="auto">
          <a:xfrm>
            <a:off x="4724400" y="733425"/>
            <a:ext cx="4114800" cy="7905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ZA" sz="4400" kern="10">
                <a:solidFill>
                  <a:srgbClr val="FFFFFF"/>
                </a:solidFill>
                <a:effectLst>
                  <a:outerShdw dist="35921" dir="2700000" algn="ctr" rotWithShape="0">
                    <a:srgbClr val="000000"/>
                  </a:outerShdw>
                </a:effectLst>
                <a:latin typeface="Arial Black" panose="020B0A04020102020204" pitchFamily="34" charset="0"/>
              </a:rPr>
              <a:t>Lied 488: 1</a:t>
            </a:r>
          </a:p>
        </p:txBody>
      </p:sp>
      <p:sp>
        <p:nvSpPr>
          <p:cNvPr id="108552" name="Text Box 8"/>
          <p:cNvSpPr txBox="1">
            <a:spLocks noChangeArrowheads="1"/>
          </p:cNvSpPr>
          <p:nvPr/>
        </p:nvSpPr>
        <p:spPr bwMode="auto">
          <a:xfrm>
            <a:off x="0" y="1981200"/>
            <a:ext cx="9144000" cy="4349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Helder skyn u lig vir die nasies,</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'n vreugdeglans om die mense te verlig</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tot die hele wêreld kan sien</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U is die lig.</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Mag u lig, Heer, deur ons skyn.</a:t>
            </a:r>
            <a:endParaRPr lang="en-US" altLang="en-US" sz="3600" b="1">
              <a:solidFill>
                <a:srgbClr val="FFFFFF"/>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979316234"/>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3000" y="857251"/>
            <a:ext cx="6858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3" name="Picture 2">
            <a:extLst>
              <a:ext uri="{FF2B5EF4-FFF2-40B4-BE49-F238E27FC236}">
                <a16:creationId xmlns:a16="http://schemas.microsoft.com/office/drawing/2014/main" xmlns="" id="{B7C4D855-C0E4-4EDE-AC68-F990B200456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l="11333"/>
          <a:stretch/>
        </p:blipFill>
        <p:spPr>
          <a:xfrm>
            <a:off x="1143015" y="857252"/>
            <a:ext cx="6857985" cy="5143499"/>
          </a:xfrm>
          <a:prstGeom prst="rect">
            <a:avLst/>
          </a:prstGeom>
        </p:spPr>
      </p:pic>
      <p:sp>
        <p:nvSpPr>
          <p:cNvPr id="4" name="TextBox 3">
            <a:extLst>
              <a:ext uri="{FF2B5EF4-FFF2-40B4-BE49-F238E27FC236}">
                <a16:creationId xmlns:a16="http://schemas.microsoft.com/office/drawing/2014/main" xmlns="" id="{9422DC69-F0AB-43AD-95DB-B54A58F6E7F1}"/>
              </a:ext>
            </a:extLst>
          </p:cNvPr>
          <p:cNvSpPr txBox="1"/>
          <p:nvPr/>
        </p:nvSpPr>
        <p:spPr>
          <a:xfrm>
            <a:off x="783771" y="1699021"/>
            <a:ext cx="7064829" cy="2175389"/>
          </a:xfrm>
          <a:prstGeom prst="ellipse">
            <a:avLst/>
          </a:prstGeom>
        </p:spPr>
        <p:txBody>
          <a:bodyPr vert="horz" lIns="68580" tIns="34290" rIns="68580" bIns="34290" rtlCol="0" anchor="b">
            <a:normAutofit fontScale="92500"/>
          </a:bodyPr>
          <a:lstStyle/>
          <a:p>
            <a:pPr algn="ctr">
              <a:lnSpc>
                <a:spcPct val="90000"/>
              </a:lnSpc>
              <a:spcBef>
                <a:spcPct val="0"/>
              </a:spcBef>
              <a:spcAft>
                <a:spcPts val="338"/>
              </a:spcAft>
            </a:pPr>
            <a:r>
              <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rPr>
              <a:t>2 Tim.3:1-3, 10-12</a:t>
            </a:r>
          </a:p>
          <a:p>
            <a:pPr algn="ctr">
              <a:lnSpc>
                <a:spcPct val="90000"/>
              </a:lnSpc>
              <a:spcBef>
                <a:spcPct val="0"/>
              </a:spcBef>
              <a:spcAft>
                <a:spcPts val="338"/>
              </a:spcAft>
            </a:pPr>
            <a:r>
              <a:rPr lang="en-US" sz="4500" b="1" dirty="0">
                <a:solidFill>
                  <a:srgbClr val="FFFFFF"/>
                </a:solidFill>
                <a:effectLst>
                  <a:outerShdw blurRad="38100" dist="38100" dir="2700000" algn="tl">
                    <a:srgbClr val="000000">
                      <a:alpha val="43137"/>
                    </a:srgbClr>
                  </a:outerShdw>
                </a:effectLst>
                <a:latin typeface="Futura PT Bold" panose="020B0902020204020203" pitchFamily="34" charset="0"/>
              </a:rPr>
              <a:t>Heb. 11:35-38</a:t>
            </a:r>
          </a:p>
        </p:txBody>
      </p:sp>
    </p:spTree>
    <p:extLst>
      <p:ext uri="{BB962C8B-B14F-4D97-AF65-F5344CB8AC3E}">
        <p14:creationId xmlns:p14="http://schemas.microsoft.com/office/powerpoint/2010/main" val="683415105"/>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Text Box 2"/>
          <p:cNvSpPr txBox="1">
            <a:spLocks noChangeArrowheads="1"/>
          </p:cNvSpPr>
          <p:nvPr/>
        </p:nvSpPr>
        <p:spPr bwMode="auto">
          <a:xfrm>
            <a:off x="0" y="0"/>
            <a:ext cx="9144000" cy="6162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 488:</a:t>
            </a:r>
            <a:r>
              <a:rPr lang="en-GB" altLang="en-US" sz="3600" b="1">
                <a:solidFill>
                  <a:srgbClr val="FFFFFF"/>
                </a:solidFill>
                <a:latin typeface="Arial" panose="020B0604020202020204" pitchFamily="34" charset="0"/>
                <a:ea typeface="MS Mincho" panose="02020609040205080304" pitchFamily="49" charset="-128"/>
              </a:rPr>
              <a:t>2</a:t>
            </a:r>
            <a:endParaRPr lang="en-US" altLang="en-US" sz="3600" b="1">
              <a:solidFill>
                <a:srgbClr val="FFFFFF"/>
              </a:solidFill>
              <a:latin typeface="Arial" panose="020B0604020202020204" pitchFamily="34" charset="0"/>
              <a:ea typeface="MS Mincho" panose="02020609040205080304" pitchFamily="49" charset="-128"/>
            </a:endParaRPr>
          </a:p>
          <a:p>
            <a:pPr algn="ctr" fontAlgn="base">
              <a:lnSpc>
                <a:spcPct val="115000"/>
              </a:lnSpc>
              <a:spcBef>
                <a:spcPct val="50000"/>
              </a:spcBef>
              <a:spcAft>
                <a:spcPct val="0"/>
              </a:spcAft>
            </a:pPr>
            <a:endParaRPr lang="en-US" altLang="en-US" sz="3600" b="1">
              <a:solidFill>
                <a:srgbClr val="FFFFFF"/>
              </a:solidFill>
              <a:latin typeface="Arial" panose="020B0604020202020204" pitchFamily="34" charset="0"/>
              <a:ea typeface="MS Mincho" panose="02020609040205080304" pitchFamily="49" charset="-128"/>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Vrolik klink ons lied vir die volke,</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'n pryslied bring</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al die nasies om ons saam</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tot die hele wêreld kan jubel oor u Naam</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Mag u lof, Heer, deur ons klink.</a:t>
            </a:r>
            <a:endParaRPr lang="en-US" altLang="en-US" sz="3600" b="1">
              <a:solidFill>
                <a:srgbClr val="FFFFFF"/>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980965126"/>
      </p:ext>
    </p:extLst>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Text Box 2"/>
          <p:cNvSpPr txBox="1">
            <a:spLocks noChangeArrowheads="1"/>
          </p:cNvSpPr>
          <p:nvPr/>
        </p:nvSpPr>
        <p:spPr bwMode="auto">
          <a:xfrm>
            <a:off x="0" y="0"/>
            <a:ext cx="9144000" cy="6162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 488:</a:t>
            </a:r>
            <a:r>
              <a:rPr lang="en-GB" altLang="en-US" sz="3600" b="1">
                <a:solidFill>
                  <a:srgbClr val="FFFFFF"/>
                </a:solidFill>
                <a:latin typeface="Arial" panose="020B0604020202020204" pitchFamily="34" charset="0"/>
                <a:ea typeface="MS Mincho" panose="02020609040205080304" pitchFamily="49" charset="-128"/>
              </a:rPr>
              <a:t>3</a:t>
            </a:r>
            <a:endParaRPr lang="en-US" altLang="en-US" sz="3600" b="1">
              <a:solidFill>
                <a:srgbClr val="FFFFFF"/>
              </a:solidFill>
              <a:latin typeface="Arial" panose="020B0604020202020204" pitchFamily="34" charset="0"/>
              <a:ea typeface="MS Mincho" panose="02020609040205080304" pitchFamily="49" charset="-128"/>
            </a:endParaRPr>
          </a:p>
          <a:p>
            <a:pPr algn="ctr" fontAlgn="base">
              <a:lnSpc>
                <a:spcPct val="115000"/>
              </a:lnSpc>
              <a:spcBef>
                <a:spcPct val="50000"/>
              </a:spcBef>
              <a:spcAft>
                <a:spcPct val="0"/>
              </a:spcAft>
            </a:pPr>
            <a:endParaRPr lang="en-US" altLang="en-US" sz="3600" b="1">
              <a:solidFill>
                <a:srgbClr val="FFFFFF"/>
              </a:solidFill>
              <a:latin typeface="Arial" panose="020B0604020202020204" pitchFamily="34" charset="0"/>
              <a:ea typeface="MS Mincho" panose="02020609040205080304" pitchFamily="49" charset="-128"/>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Balsem bring herstel vir die wonde,</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'n sagte salf vir die mense met hul seer</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tot die hele die wêreld kan sien</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dat U genees.</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Mag U troos, Heer, deur ons bied.</a:t>
            </a:r>
            <a:endParaRPr lang="en-US" altLang="en-US" sz="3600" b="1">
              <a:solidFill>
                <a:srgbClr val="FFFFFF"/>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274707554"/>
      </p:ext>
    </p:extLst>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Text Box 2"/>
          <p:cNvSpPr txBox="1">
            <a:spLocks noChangeArrowheads="1"/>
          </p:cNvSpPr>
          <p:nvPr/>
        </p:nvSpPr>
        <p:spPr bwMode="auto">
          <a:xfrm>
            <a:off x="0" y="0"/>
            <a:ext cx="9144000" cy="52562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 488:</a:t>
            </a:r>
            <a:r>
              <a:rPr lang="en-GB" altLang="en-US" sz="3600" b="1">
                <a:solidFill>
                  <a:srgbClr val="FFFFFF"/>
                </a:solidFill>
                <a:latin typeface="Arial" panose="020B0604020202020204" pitchFamily="34" charset="0"/>
                <a:ea typeface="MS Mincho" panose="02020609040205080304" pitchFamily="49" charset="-128"/>
              </a:rPr>
              <a:t>4</a:t>
            </a:r>
            <a:endParaRPr lang="en-US" altLang="en-US" sz="3600" b="1">
              <a:solidFill>
                <a:srgbClr val="FFFFFF"/>
              </a:solidFill>
              <a:latin typeface="Arial" panose="020B0604020202020204" pitchFamily="34" charset="0"/>
              <a:ea typeface="MS Mincho" panose="02020609040205080304" pitchFamily="49" charset="-128"/>
            </a:endParaRPr>
          </a:p>
          <a:p>
            <a:pPr algn="ctr" fontAlgn="base">
              <a:lnSpc>
                <a:spcPct val="115000"/>
              </a:lnSpc>
              <a:spcBef>
                <a:spcPct val="50000"/>
              </a:spcBef>
              <a:spcAft>
                <a:spcPct val="0"/>
              </a:spcAft>
            </a:pPr>
            <a:endParaRPr lang="en-US" altLang="en-US" sz="3600" b="1">
              <a:solidFill>
                <a:srgbClr val="FFFFFF"/>
              </a:solidFill>
              <a:latin typeface="Arial" panose="020B0604020202020204" pitchFamily="34" charset="0"/>
              <a:ea typeface="MS Mincho" panose="02020609040205080304" pitchFamily="49" charset="-128"/>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Heer, u Woord gee hoop aan die nasies;</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'n hartvol hoop om die volke te verbly</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tot die hele wêreld kan glo dat U bevry.</a:t>
            </a:r>
            <a:endParaRPr lang="en-GB" altLang="en-US" sz="3600" b="1">
              <a:solidFill>
                <a:srgbClr val="FFFFFF"/>
              </a:solidFill>
              <a:latin typeface="Arial" panose="020B0604020202020204" pitchFamily="34" charset="0"/>
              <a:cs typeface="Times New Roman" panose="02020603050405020304" pitchFamily="18" charset="0"/>
            </a:endParaRPr>
          </a:p>
          <a:p>
            <a:pPr algn="ctr" fontAlgn="base">
              <a:lnSpc>
                <a:spcPct val="115000"/>
              </a:lnSpc>
              <a:spcBef>
                <a:spcPct val="50000"/>
              </a:spcBef>
              <a:spcAft>
                <a:spcPct val="0"/>
              </a:spcAft>
            </a:pPr>
            <a:r>
              <a:rPr lang="en-GB" altLang="en-US" sz="3600" b="1">
                <a:solidFill>
                  <a:srgbClr val="FFFFFF"/>
                </a:solidFill>
                <a:latin typeface="Arial" panose="020B0604020202020204" pitchFamily="34" charset="0"/>
                <a:ea typeface="MS Mincho" panose="02020609040205080304" pitchFamily="49" charset="-128"/>
              </a:rPr>
              <a:t>Mag U hoop, Heer, deur ons gee.</a:t>
            </a:r>
            <a:endParaRPr lang="en-US" altLang="en-US" sz="3600" b="1">
              <a:solidFill>
                <a:srgbClr val="FFFFFF"/>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1584084547"/>
      </p:ext>
    </p:extLst>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Text Box 2"/>
          <p:cNvSpPr txBox="1">
            <a:spLocks noChangeArrowheads="1"/>
          </p:cNvSpPr>
          <p:nvPr/>
        </p:nvSpPr>
        <p:spPr bwMode="auto">
          <a:xfrm>
            <a:off x="0" y="0"/>
            <a:ext cx="9144000" cy="6162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 488:5</a:t>
            </a:r>
          </a:p>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U is Koning, Heer, oor die aarde.</a:t>
            </a:r>
          </a:p>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Die mense vra na u wil om U te eer</a:t>
            </a:r>
          </a:p>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Tot die hele wêreld kan juig dat U regeer</a:t>
            </a:r>
          </a:p>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Laat u ryk, Heer, in óns kom!</a:t>
            </a:r>
          </a:p>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Laat u ryk, Heer, deur óns kom!</a:t>
            </a:r>
          </a:p>
          <a:p>
            <a:pPr algn="ctr" fontAlgn="base">
              <a:lnSpc>
                <a:spcPct val="115000"/>
              </a:lnSpc>
              <a:spcBef>
                <a:spcPct val="50000"/>
              </a:spcBef>
              <a:spcAft>
                <a:spcPct val="0"/>
              </a:spcAft>
            </a:pPr>
            <a:r>
              <a:rPr lang="en-US" altLang="en-US" sz="3600" b="1">
                <a:solidFill>
                  <a:srgbClr val="FFFFFF"/>
                </a:solidFill>
                <a:latin typeface="Arial" panose="020B0604020202020204" pitchFamily="34" charset="0"/>
                <a:ea typeface="MS Mincho" panose="02020609040205080304" pitchFamily="49" charset="-128"/>
              </a:rPr>
              <a:t>Laat u ryk, Heer, oral kom!</a:t>
            </a:r>
          </a:p>
        </p:txBody>
      </p:sp>
    </p:spTree>
    <p:extLst>
      <p:ext uri="{BB962C8B-B14F-4D97-AF65-F5344CB8AC3E}">
        <p14:creationId xmlns:p14="http://schemas.microsoft.com/office/powerpoint/2010/main" val="1758466227"/>
      </p:ext>
    </p:extLst>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176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858" y="119743"/>
            <a:ext cx="8937170" cy="4524315"/>
          </a:xfrm>
          <a:prstGeom prst="rect">
            <a:avLst/>
          </a:prstGeom>
          <a:noFill/>
        </p:spPr>
        <p:txBody>
          <a:bodyPr wrap="square" rtlCol="0">
            <a:spAutoFit/>
          </a:bodyPr>
          <a:lstStyle/>
          <a:p>
            <a:r>
              <a:rPr lang="nl-NL" sz="3200" b="1" dirty="0">
                <a:solidFill>
                  <a:prstClr val="black"/>
                </a:solidFill>
              </a:rPr>
              <a:t>2 TIMOTEUS 3</a:t>
            </a:r>
          </a:p>
          <a:p>
            <a:r>
              <a:rPr lang="nl-NL" sz="3200" b="1" dirty="0">
                <a:solidFill>
                  <a:prstClr val="black"/>
                </a:solidFill>
              </a:rPr>
              <a:t>Swaar tye sal kom</a:t>
            </a:r>
          </a:p>
          <a:p>
            <a:r>
              <a:rPr lang="nl-NL" sz="3200" b="1" dirty="0">
                <a:solidFill>
                  <a:prstClr val="black"/>
                </a:solidFill>
              </a:rPr>
              <a:t>1 Dít moet jy weet: in die laaste dae sal daar swaar tye kom. </a:t>
            </a:r>
            <a:r>
              <a:rPr lang="nl-NL" sz="3200" dirty="0">
                <a:solidFill>
                  <a:prstClr val="black"/>
                </a:solidFill>
              </a:rPr>
              <a:t>2 Die mense sal selfsugtig wees, geldgierig, grootpraterig en verwaand, beledigend teenoor hulle medemense en ongehoorsaam aan hulle ouers, ondankbaar en ongodsdienstig; 3 hulle sal liefdeloos en onversoenlik wees, kwaadpraters, bandeloos en wreed, sonder liefde vir die goeie; </a:t>
            </a:r>
          </a:p>
        </p:txBody>
      </p:sp>
    </p:spTree>
    <p:extLst>
      <p:ext uri="{BB962C8B-B14F-4D97-AF65-F5344CB8AC3E}">
        <p14:creationId xmlns:p14="http://schemas.microsoft.com/office/powerpoint/2010/main" val="1943625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0629" y="108856"/>
            <a:ext cx="8795657" cy="4524315"/>
          </a:xfrm>
          <a:prstGeom prst="rect">
            <a:avLst/>
          </a:prstGeom>
          <a:noFill/>
        </p:spPr>
        <p:txBody>
          <a:bodyPr wrap="square" rtlCol="0">
            <a:spAutoFit/>
          </a:bodyPr>
          <a:lstStyle/>
          <a:p>
            <a:r>
              <a:rPr lang="nl-NL" sz="3200" dirty="0">
                <a:solidFill>
                  <a:prstClr val="black"/>
                </a:solidFill>
              </a:rPr>
              <a:t>Laaste opdrag aan Timoteus</a:t>
            </a:r>
          </a:p>
          <a:p>
            <a:r>
              <a:rPr lang="nl-NL" sz="3200" dirty="0">
                <a:solidFill>
                  <a:prstClr val="black"/>
                </a:solidFill>
              </a:rPr>
              <a:t>10 Maar jy het my nagevolg in leer, lewenswandel en lewensdoel, in geloof, geduld, liefde en volharding, 11 in vervolging en ontbering soos my te beurt geval het in Antiogië, Ikonium en Listra. Watter vervolging moes ek nie alles verduur nie! Maar die Here het my uit almal gered. </a:t>
            </a:r>
            <a:r>
              <a:rPr lang="nl-NL" sz="3200" b="1" dirty="0">
                <a:solidFill>
                  <a:prstClr val="black"/>
                </a:solidFill>
              </a:rPr>
              <a:t>12 Almal wat in Christus Jesus toegewy aan God wil lewe, sal ook vervolg word. </a:t>
            </a:r>
            <a:endParaRPr lang="nl-NL" sz="3200" dirty="0">
              <a:solidFill>
                <a:prstClr val="black"/>
              </a:solidFill>
            </a:endParaRPr>
          </a:p>
        </p:txBody>
      </p:sp>
    </p:spTree>
    <p:extLst>
      <p:ext uri="{BB962C8B-B14F-4D97-AF65-F5344CB8AC3E}">
        <p14:creationId xmlns:p14="http://schemas.microsoft.com/office/powerpoint/2010/main" val="2870345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286" y="119743"/>
            <a:ext cx="8850085" cy="5509200"/>
          </a:xfrm>
          <a:prstGeom prst="rect">
            <a:avLst/>
          </a:prstGeom>
          <a:noFill/>
        </p:spPr>
        <p:txBody>
          <a:bodyPr wrap="square" rtlCol="0">
            <a:spAutoFit/>
          </a:bodyPr>
          <a:lstStyle/>
          <a:p>
            <a:r>
              <a:rPr lang="nl-NL" sz="3200" b="1" dirty="0">
                <a:solidFill>
                  <a:prstClr val="black"/>
                </a:solidFill>
              </a:rPr>
              <a:t>Heb.11:35</a:t>
            </a:r>
          </a:p>
          <a:p>
            <a:r>
              <a:rPr lang="nl-NL" sz="3200" dirty="0">
                <a:solidFill>
                  <a:prstClr val="black"/>
                </a:solidFill>
              </a:rPr>
              <a:t>Ander gelowiges wou nie die prys vir hulle eie vrylating betaal nie en is doodgemartel; 36 Ander weer het bespotting en lyfstraf verduur, selfs boeie en gevangenskap. 37 Gelowiges is met klippe doodgegooi, in stukke gesaag, met die swaard vermoor. Hulle het rondgeswerf in skaapvelle en in bokvelle. Hulle het gebrek gely, is verdruk en mishandel. </a:t>
            </a:r>
            <a:r>
              <a:rPr lang="nl-NL" sz="3200" b="1" dirty="0">
                <a:solidFill>
                  <a:prstClr val="black"/>
                </a:solidFill>
              </a:rPr>
              <a:t>38 Die wêreld was hulle nie werd nie; hulle het rondgeswerf in woestyne en op berge en het in grotte en in gate in die grond gelewe.</a:t>
            </a:r>
          </a:p>
        </p:txBody>
      </p:sp>
    </p:spTree>
    <p:extLst>
      <p:ext uri="{BB962C8B-B14F-4D97-AF65-F5344CB8AC3E}">
        <p14:creationId xmlns:p14="http://schemas.microsoft.com/office/powerpoint/2010/main" val="2136511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77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261258" y="391885"/>
            <a:ext cx="8762999" cy="1754326"/>
          </a:xfrm>
          <a:prstGeom prst="rect">
            <a:avLst/>
          </a:prstGeom>
          <a:noFill/>
        </p:spPr>
        <p:txBody>
          <a:bodyPr wrap="square" rtlCol="0">
            <a:spAutoFit/>
          </a:bodyPr>
          <a:lstStyle/>
          <a:p>
            <a:r>
              <a:rPr lang="en-ZA" sz="3600" b="1" dirty="0">
                <a:solidFill>
                  <a:prstClr val="white"/>
                </a:solidFill>
              </a:rPr>
              <a:t>In die </a:t>
            </a:r>
            <a:r>
              <a:rPr lang="en-ZA" sz="3600" b="1" dirty="0" err="1">
                <a:solidFill>
                  <a:prstClr val="white"/>
                </a:solidFill>
              </a:rPr>
              <a:t>laaste</a:t>
            </a:r>
            <a:r>
              <a:rPr lang="en-ZA" sz="3600" b="1" dirty="0">
                <a:solidFill>
                  <a:prstClr val="white"/>
                </a:solidFill>
              </a:rPr>
              <a:t> </a:t>
            </a:r>
            <a:r>
              <a:rPr lang="en-ZA" sz="3600" b="1" dirty="0" err="1">
                <a:solidFill>
                  <a:prstClr val="white"/>
                </a:solidFill>
              </a:rPr>
              <a:t>dae</a:t>
            </a:r>
            <a:r>
              <a:rPr lang="en-ZA" sz="3600" b="1" dirty="0">
                <a:solidFill>
                  <a:prstClr val="white"/>
                </a:solidFill>
              </a:rPr>
              <a:t> </a:t>
            </a:r>
            <a:r>
              <a:rPr lang="en-ZA" sz="3600" b="1" dirty="0" err="1">
                <a:solidFill>
                  <a:prstClr val="white"/>
                </a:solidFill>
              </a:rPr>
              <a:t>sal</a:t>
            </a:r>
            <a:r>
              <a:rPr lang="en-ZA" sz="3600" b="1" dirty="0">
                <a:solidFill>
                  <a:prstClr val="white"/>
                </a:solidFill>
              </a:rPr>
              <a:t> </a:t>
            </a:r>
            <a:r>
              <a:rPr lang="en-ZA" sz="3600" b="1" dirty="0" err="1">
                <a:solidFill>
                  <a:prstClr val="white"/>
                </a:solidFill>
              </a:rPr>
              <a:t>daar</a:t>
            </a:r>
            <a:r>
              <a:rPr lang="en-ZA" sz="3600" b="1" dirty="0">
                <a:solidFill>
                  <a:prstClr val="white"/>
                </a:solidFill>
              </a:rPr>
              <a:t> </a:t>
            </a:r>
            <a:r>
              <a:rPr lang="en-ZA" sz="3600" b="1" dirty="0" err="1">
                <a:solidFill>
                  <a:prstClr val="white"/>
                </a:solidFill>
              </a:rPr>
              <a:t>swaar</a:t>
            </a:r>
            <a:r>
              <a:rPr lang="en-ZA" sz="3600" b="1" dirty="0">
                <a:solidFill>
                  <a:prstClr val="white"/>
                </a:solidFill>
              </a:rPr>
              <a:t> </a:t>
            </a:r>
            <a:r>
              <a:rPr lang="en-ZA" sz="3600" b="1" dirty="0" err="1">
                <a:solidFill>
                  <a:prstClr val="white"/>
                </a:solidFill>
              </a:rPr>
              <a:t>tye</a:t>
            </a:r>
            <a:r>
              <a:rPr lang="en-ZA" sz="3600" b="1" dirty="0">
                <a:solidFill>
                  <a:prstClr val="white"/>
                </a:solidFill>
              </a:rPr>
              <a:t> </a:t>
            </a:r>
            <a:r>
              <a:rPr lang="en-ZA" sz="3600" b="1" dirty="0" err="1">
                <a:solidFill>
                  <a:prstClr val="white"/>
                </a:solidFill>
              </a:rPr>
              <a:t>kom</a:t>
            </a:r>
            <a:r>
              <a:rPr lang="en-ZA" sz="3600" b="1" dirty="0">
                <a:solidFill>
                  <a:prstClr val="white"/>
                </a:solidFill>
              </a:rPr>
              <a:t> ….</a:t>
            </a:r>
          </a:p>
          <a:p>
            <a:r>
              <a:rPr lang="en-ZA" sz="3600" b="1" dirty="0" err="1">
                <a:solidFill>
                  <a:prstClr val="white"/>
                </a:solidFill>
              </a:rPr>
              <a:t>Almal</a:t>
            </a:r>
            <a:r>
              <a:rPr lang="en-ZA" sz="3600" b="1" dirty="0">
                <a:solidFill>
                  <a:prstClr val="white"/>
                </a:solidFill>
              </a:rPr>
              <a:t> wat </a:t>
            </a:r>
            <a:r>
              <a:rPr lang="en-ZA" sz="3600" b="1" dirty="0" err="1">
                <a:solidFill>
                  <a:prstClr val="white"/>
                </a:solidFill>
              </a:rPr>
              <a:t>toegewy</a:t>
            </a:r>
            <a:r>
              <a:rPr lang="en-ZA" sz="3600" b="1" dirty="0">
                <a:solidFill>
                  <a:prstClr val="white"/>
                </a:solidFill>
              </a:rPr>
              <a:t> </a:t>
            </a:r>
            <a:r>
              <a:rPr lang="en-ZA" sz="3600" b="1" dirty="0" err="1">
                <a:solidFill>
                  <a:prstClr val="white"/>
                </a:solidFill>
              </a:rPr>
              <a:t>aan</a:t>
            </a:r>
            <a:r>
              <a:rPr lang="en-ZA" sz="3600" b="1" dirty="0">
                <a:solidFill>
                  <a:prstClr val="white"/>
                </a:solidFill>
              </a:rPr>
              <a:t> God </a:t>
            </a:r>
            <a:r>
              <a:rPr lang="en-ZA" sz="3600" b="1" dirty="0" err="1">
                <a:solidFill>
                  <a:prstClr val="white"/>
                </a:solidFill>
              </a:rPr>
              <a:t>wil</a:t>
            </a:r>
            <a:r>
              <a:rPr lang="en-ZA" sz="3600" b="1" dirty="0">
                <a:solidFill>
                  <a:prstClr val="white"/>
                </a:solidFill>
              </a:rPr>
              <a:t> </a:t>
            </a:r>
            <a:r>
              <a:rPr lang="en-ZA" sz="3600" b="1" dirty="0" err="1">
                <a:solidFill>
                  <a:prstClr val="white"/>
                </a:solidFill>
              </a:rPr>
              <a:t>lewe</a:t>
            </a:r>
            <a:r>
              <a:rPr lang="en-ZA" sz="3600" b="1" dirty="0">
                <a:solidFill>
                  <a:prstClr val="white"/>
                </a:solidFill>
              </a:rPr>
              <a:t>, </a:t>
            </a:r>
            <a:r>
              <a:rPr lang="en-ZA" sz="3600" b="1" dirty="0" err="1">
                <a:solidFill>
                  <a:prstClr val="white"/>
                </a:solidFill>
              </a:rPr>
              <a:t>sal</a:t>
            </a:r>
            <a:r>
              <a:rPr lang="en-ZA" sz="3600" b="1" dirty="0">
                <a:solidFill>
                  <a:prstClr val="white"/>
                </a:solidFill>
              </a:rPr>
              <a:t> </a:t>
            </a:r>
            <a:r>
              <a:rPr lang="en-ZA" sz="3600" b="1" dirty="0" err="1">
                <a:solidFill>
                  <a:prstClr val="white"/>
                </a:solidFill>
              </a:rPr>
              <a:t>vervolg</a:t>
            </a:r>
            <a:r>
              <a:rPr lang="en-ZA" sz="3600" b="1" dirty="0">
                <a:solidFill>
                  <a:prstClr val="white"/>
                </a:solidFill>
              </a:rPr>
              <a:t> word (2 Tim.3:12</a:t>
            </a:r>
            <a:r>
              <a:rPr lang="en-ZA" sz="3600" b="1" dirty="0" smtClean="0">
                <a:solidFill>
                  <a:prstClr val="white"/>
                </a:solidFill>
              </a:rPr>
              <a:t>)</a:t>
            </a:r>
            <a:endParaRPr lang="en-ZA" sz="3600" b="1" dirty="0" smtClean="0">
              <a:solidFill>
                <a:prstClr val="white"/>
              </a:solidFill>
            </a:endParaRPr>
          </a:p>
        </p:txBody>
      </p:sp>
    </p:spTree>
    <p:extLst>
      <p:ext uri="{BB962C8B-B14F-4D97-AF65-F5344CB8AC3E}">
        <p14:creationId xmlns:p14="http://schemas.microsoft.com/office/powerpoint/2010/main" val="3123179467"/>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49</TotalTime>
  <Words>824</Words>
  <Application>Microsoft Office PowerPoint</Application>
  <PresentationFormat>On-screen Show (4:3)</PresentationFormat>
  <Paragraphs>90</Paragraphs>
  <Slides>44</Slides>
  <Notes>2</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44</vt:i4>
      </vt:variant>
    </vt:vector>
  </HeadingPairs>
  <TitlesOfParts>
    <vt:vector size="59" baseType="lpstr">
      <vt:lpstr>MS Mincho</vt:lpstr>
      <vt:lpstr>Arial</vt:lpstr>
      <vt:lpstr>Arial Black</vt:lpstr>
      <vt:lpstr>Calibri</vt:lpstr>
      <vt:lpstr>Calibri Light</vt:lpstr>
      <vt:lpstr>Century Gothic</vt:lpstr>
      <vt:lpstr>Futura PT Bold</vt:lpstr>
      <vt:lpstr>Times New Roman</vt:lpstr>
      <vt:lpstr>Wingdings 3</vt:lpstr>
      <vt:lpstr>Office Theme</vt:lpstr>
      <vt:lpstr>1_Office Theme</vt:lpstr>
      <vt:lpstr>2_Office Theme</vt:lpstr>
      <vt:lpstr>Ion Boardroom</vt:lpstr>
      <vt:lpstr>3_Office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9</cp:revision>
  <dcterms:created xsi:type="dcterms:W3CDTF">2023-05-31T20:31:04Z</dcterms:created>
  <dcterms:modified xsi:type="dcterms:W3CDTF">2023-06-03T12:00:53Z</dcterms:modified>
</cp:coreProperties>
</file>