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64" r:id="rId8"/>
    <p:sldId id="265" r:id="rId9"/>
    <p:sldId id="266" r:id="rId1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6792" autoAdjust="0"/>
    <p:restoredTop sz="94660"/>
  </p:normalViewPr>
  <p:slideViewPr>
    <p:cSldViewPr>
      <p:cViewPr varScale="1">
        <p:scale>
          <a:sx n="149" d="100"/>
          <a:sy n="149" d="100"/>
        </p:scale>
        <p:origin x="-1014" y="-8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E1E708-4F38-4227-A635-672B9238F2DC}"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E1E708-4F38-4227-A635-672B9238F2DC}"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E1E708-4F38-4227-A635-672B9238F2DC}"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E1E708-4F38-4227-A635-672B9238F2DC}"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E1E708-4F38-4227-A635-672B9238F2DC}"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E1E708-4F38-4227-A635-672B9238F2DC}"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E1E708-4F38-4227-A635-672B9238F2DC}"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E1E708-4F38-4227-A635-672B9238F2DC}"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E1E708-4F38-4227-A635-672B9238F2DC}"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E1E708-4F38-4227-A635-672B9238F2DC}"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E1E708-4F38-4227-A635-672B9238F2DC}"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694CDB-8426-4CD1-AD24-B466BA388C1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9E1E708-4F38-4227-A635-672B9238F2DC}" type="datetimeFigureOut">
              <a:rPr lang="en-US" smtClean="0"/>
              <a:t>8/13/2026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B694CDB-8426-4CD1-AD24-B466BA388C1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u="sng" dirty="0"/>
              <a:t>Luk. </a:t>
            </a:r>
            <a:r>
              <a:rPr lang="af-ZA" b="1" u="sng" dirty="0" smtClean="0"/>
              <a:t>10:1-16</a:t>
            </a:r>
            <a:br>
              <a:rPr lang="af-ZA" b="1" u="sng" dirty="0" smtClean="0"/>
            </a:br>
            <a:r>
              <a:rPr lang="af-ZA" b="1" u="sng" dirty="0"/>
              <a:t/>
            </a:r>
            <a:br>
              <a:rPr lang="af-ZA" b="1" u="sng" dirty="0"/>
            </a:br>
            <a:r>
              <a:rPr lang="af-ZA" b="1" dirty="0" smtClean="0"/>
              <a:t>Belangrike </a:t>
            </a:r>
            <a:r>
              <a:rPr lang="af-ZA" b="1" dirty="0"/>
              <a:t>elemente in </a:t>
            </a:r>
            <a:r>
              <a:rPr lang="af-ZA" b="1" dirty="0" smtClean="0"/>
              <a:t>evangelisasie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b="1" dirty="0">
                <a:solidFill>
                  <a:srgbClr val="00B050"/>
                </a:solidFill>
              </a:rPr>
              <a:t>Matt. </a:t>
            </a:r>
            <a:r>
              <a:rPr lang="af-ZA" b="1" dirty="0" smtClean="0">
                <a:solidFill>
                  <a:srgbClr val="00B050"/>
                </a:solidFill>
              </a:rPr>
              <a:t>9:36-38</a:t>
            </a:r>
            <a:r>
              <a:rPr lang="af-ZA" b="1" dirty="0" smtClean="0"/>
              <a:t/>
            </a:r>
            <a:br>
              <a:rPr lang="af-ZA" b="1" dirty="0" smtClean="0"/>
            </a:br>
            <a:r>
              <a:rPr lang="af-ZA" i="1" dirty="0" smtClean="0"/>
              <a:t>Toe </a:t>
            </a:r>
            <a:r>
              <a:rPr lang="af-ZA" i="1" dirty="0"/>
              <a:t>Hy die menigtes sien, het Hy hulle </a:t>
            </a:r>
            <a:r>
              <a:rPr lang="af-ZA" i="1" dirty="0" smtClean="0"/>
              <a:t/>
            </a:r>
            <a:br>
              <a:rPr lang="af-ZA" i="1" dirty="0" smtClean="0"/>
            </a:br>
            <a:r>
              <a:rPr lang="af-ZA" i="1" dirty="0" smtClean="0"/>
              <a:t>innig </a:t>
            </a:r>
            <a:r>
              <a:rPr lang="af-ZA" i="1" dirty="0"/>
              <a:t>jammer gekry, want hulle was </a:t>
            </a:r>
            <a:r>
              <a:rPr lang="af-ZA" i="1" dirty="0" smtClean="0"/>
              <a:t/>
            </a:r>
            <a:br>
              <a:rPr lang="af-ZA" i="1" dirty="0" smtClean="0"/>
            </a:br>
            <a:r>
              <a:rPr lang="af-ZA" i="1" dirty="0" smtClean="0"/>
              <a:t>moeg </a:t>
            </a:r>
            <a:r>
              <a:rPr lang="af-ZA" i="1" dirty="0"/>
              <a:t>en hulpeloos soos skape wat nie 'n </a:t>
            </a:r>
            <a:r>
              <a:rPr lang="af-ZA" i="1" dirty="0" smtClean="0"/>
              <a:t/>
            </a:r>
            <a:br>
              <a:rPr lang="af-ZA" i="1" dirty="0" smtClean="0"/>
            </a:br>
            <a:r>
              <a:rPr lang="af-ZA" i="1" dirty="0" smtClean="0"/>
              <a:t>wagter </a:t>
            </a:r>
            <a:r>
              <a:rPr lang="af-ZA" i="1" dirty="0"/>
              <a:t>het nie. Hy sê toe vir sy dissipels: </a:t>
            </a:r>
            <a:r>
              <a:rPr lang="af-ZA" i="1" dirty="0" smtClean="0"/>
              <a:t/>
            </a:r>
            <a:br>
              <a:rPr lang="af-ZA" i="1" dirty="0" smtClean="0"/>
            </a:br>
            <a:r>
              <a:rPr lang="af-ZA" i="1" dirty="0" smtClean="0"/>
              <a:t>“</a:t>
            </a:r>
            <a:r>
              <a:rPr lang="af-ZA" i="1" dirty="0"/>
              <a:t>Die oes is groot, maar die arbeiders min</a:t>
            </a:r>
            <a:r>
              <a:rPr lang="af-ZA" i="1" dirty="0" smtClean="0"/>
              <a:t>.</a:t>
            </a:r>
            <a:br>
              <a:rPr lang="af-ZA" i="1" dirty="0" smtClean="0"/>
            </a:br>
            <a:r>
              <a:rPr lang="af-ZA" i="1" dirty="0" smtClean="0"/>
              <a:t> </a:t>
            </a:r>
            <a:r>
              <a:rPr lang="af-ZA" i="1" dirty="0"/>
              <a:t>Bid dan die Here aan wie die oes behoort, </a:t>
            </a:r>
            <a:r>
              <a:rPr lang="af-ZA" i="1" dirty="0" smtClean="0"/>
              <a:t>om </a:t>
            </a:r>
            <a:r>
              <a:rPr lang="af-ZA" i="1" dirty="0"/>
              <a:t>arbeiders uit te stuur vir sy oes.”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i="1" dirty="0" smtClean="0"/>
              <a:t>“</a:t>
            </a:r>
            <a:r>
              <a:rPr lang="af-ZA" i="1" dirty="0"/>
              <a:t>True evangelism begins with a proper assessment of the plight of sinners; </a:t>
            </a:r>
            <a:r>
              <a:rPr lang="af-ZA" i="1" dirty="0" smtClean="0"/>
              <a:t/>
            </a:r>
            <a:br>
              <a:rPr lang="af-ZA" i="1" dirty="0" smtClean="0"/>
            </a:br>
            <a:r>
              <a:rPr lang="af-ZA" i="1" dirty="0" smtClean="0"/>
              <a:t>with </a:t>
            </a:r>
            <a:r>
              <a:rPr lang="af-ZA" i="1" dirty="0"/>
              <a:t>an awareness of their desperate condition and with the realization that </a:t>
            </a:r>
            <a:r>
              <a:rPr lang="af-ZA" i="1" dirty="0" smtClean="0"/>
              <a:t/>
            </a:r>
            <a:br>
              <a:rPr lang="af-ZA" i="1" dirty="0" smtClean="0"/>
            </a:br>
            <a:r>
              <a:rPr lang="af-ZA" i="1" dirty="0" smtClean="0"/>
              <a:t>they </a:t>
            </a:r>
            <a:r>
              <a:rPr lang="af-ZA" i="1" dirty="0"/>
              <a:t>all face the terrifying reality </a:t>
            </a:r>
            <a:r>
              <a:rPr lang="af-ZA" i="1" dirty="0" smtClean="0"/>
              <a:t/>
            </a:r>
            <a:br>
              <a:rPr lang="af-ZA" i="1" dirty="0" smtClean="0"/>
            </a:br>
            <a:r>
              <a:rPr lang="af-ZA" i="1" dirty="0" smtClean="0"/>
              <a:t>of </a:t>
            </a:r>
            <a:r>
              <a:rPr lang="af-ZA" i="1" dirty="0"/>
              <a:t>eternal punishment.”</a:t>
            </a:r>
            <a:r>
              <a:rPr lang="en-US" dirty="0"/>
              <a:t/>
            </a:r>
            <a:br>
              <a:rPr lang="en-US" dirty="0"/>
            </a:br>
            <a:r>
              <a:rPr lang="en-US" dirty="0" smtClean="0"/>
              <a:t/>
            </a:r>
            <a:br>
              <a:rPr lang="en-US" dirty="0" smtClean="0"/>
            </a:br>
            <a:r>
              <a:rPr lang="af-ZA" b="1" dirty="0"/>
              <a:t>	</a:t>
            </a:r>
            <a:r>
              <a:rPr lang="af-ZA" b="1" dirty="0" smtClean="0"/>
              <a:t>				</a:t>
            </a:r>
            <a:r>
              <a:rPr lang="af-ZA" b="1" dirty="0" smtClean="0">
                <a:solidFill>
                  <a:srgbClr val="7030A0"/>
                </a:solidFill>
              </a:rPr>
              <a:t>John MacArthur</a:t>
            </a:r>
            <a:endParaRPr lang="en-US" dirty="0">
              <a:solidFill>
                <a:srgbClr val="7030A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Hebr. </a:t>
            </a:r>
            <a:r>
              <a:rPr lang="af-ZA" b="1" dirty="0" smtClean="0">
                <a:solidFill>
                  <a:srgbClr val="00B050"/>
                </a:solidFill>
              </a:rPr>
              <a:t>12:3</a:t>
            </a:r>
            <a:r>
              <a:rPr lang="af-ZA" b="1" i="1" dirty="0" smtClean="0"/>
              <a:t/>
            </a:r>
            <a:br>
              <a:rPr lang="af-ZA" b="1" i="1" dirty="0" smtClean="0"/>
            </a:br>
            <a:r>
              <a:rPr lang="af-ZA" i="1" dirty="0" smtClean="0"/>
              <a:t>“Hou </a:t>
            </a:r>
            <a:r>
              <a:rPr lang="af-ZA" i="1" dirty="0"/>
              <a:t>Hom voor oë wat so </a:t>
            </a:r>
            <a:r>
              <a:rPr lang="af-ZA" i="1" dirty="0" smtClean="0"/>
              <a:t/>
            </a:r>
            <a:br>
              <a:rPr lang="af-ZA" i="1" dirty="0" smtClean="0"/>
            </a:br>
            <a:r>
              <a:rPr lang="af-ZA" i="1" dirty="0" smtClean="0"/>
              <a:t>'n </a:t>
            </a:r>
            <a:r>
              <a:rPr lang="af-ZA" i="1" dirty="0"/>
              <a:t>vyandige optrede van die </a:t>
            </a:r>
            <a:r>
              <a:rPr lang="af-ZA" i="1" dirty="0" smtClean="0"/>
              <a:t/>
            </a:r>
            <a:br>
              <a:rPr lang="af-ZA" i="1" dirty="0" smtClean="0"/>
            </a:br>
            <a:r>
              <a:rPr lang="af-ZA" i="1" dirty="0" smtClean="0"/>
              <a:t>sondaars </a:t>
            </a:r>
            <a:r>
              <a:rPr lang="af-ZA" i="1" dirty="0"/>
              <a:t>teen Hom verdra het. </a:t>
            </a:r>
            <a:r>
              <a:rPr lang="af-ZA" i="1" dirty="0" smtClean="0"/>
              <a:t/>
            </a:r>
            <a:br>
              <a:rPr lang="af-ZA" i="1" dirty="0" smtClean="0"/>
            </a:br>
            <a:r>
              <a:rPr lang="af-ZA" i="1" dirty="0" smtClean="0"/>
              <a:t>Dan </a:t>
            </a:r>
            <a:r>
              <a:rPr lang="af-ZA" i="1" dirty="0"/>
              <a:t>sal julle nie geestelik moeg </a:t>
            </a:r>
            <a:r>
              <a:rPr lang="af-ZA" i="1" dirty="0" smtClean="0"/>
              <a:t/>
            </a:r>
            <a:br>
              <a:rPr lang="af-ZA" i="1" dirty="0" smtClean="0"/>
            </a:br>
            <a:r>
              <a:rPr lang="af-ZA" i="1" dirty="0" smtClean="0"/>
              <a:t>word </a:t>
            </a:r>
            <a:r>
              <a:rPr lang="af-ZA" i="1" dirty="0"/>
              <a:t>en uitsak nie</a:t>
            </a:r>
            <a:r>
              <a:rPr lang="af-ZA" i="1" dirty="0" smtClean="0"/>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Matt. </a:t>
            </a:r>
            <a:r>
              <a:rPr lang="af-ZA" b="1" dirty="0" smtClean="0">
                <a:solidFill>
                  <a:srgbClr val="00B050"/>
                </a:solidFill>
              </a:rPr>
              <a:t>12:20</a:t>
            </a:r>
            <a:r>
              <a:rPr lang="af-ZA" b="1" i="1" dirty="0" smtClean="0"/>
              <a:t/>
            </a:r>
            <a:br>
              <a:rPr lang="af-ZA" b="1" i="1" dirty="0" smtClean="0"/>
            </a:br>
            <a:r>
              <a:rPr lang="af-ZA" i="1" dirty="0" smtClean="0"/>
              <a:t>“Wie </a:t>
            </a:r>
            <a:r>
              <a:rPr lang="af-ZA" i="1" dirty="0"/>
              <a:t>nie aan my kant is nie, </a:t>
            </a:r>
            <a:r>
              <a:rPr lang="af-ZA" i="1" dirty="0" smtClean="0"/>
              <a:t>is </a:t>
            </a:r>
            <a:r>
              <a:rPr lang="af-ZA" i="1" dirty="0"/>
              <a:t>teen My; en wie nie saam met My </a:t>
            </a:r>
            <a:r>
              <a:rPr lang="af-ZA" i="1" dirty="0" smtClean="0"/>
              <a:t/>
            </a:r>
            <a:br>
              <a:rPr lang="af-ZA" i="1" dirty="0" smtClean="0"/>
            </a:br>
            <a:r>
              <a:rPr lang="af-ZA" i="1" dirty="0" smtClean="0"/>
              <a:t>die </a:t>
            </a:r>
            <a:r>
              <a:rPr lang="af-ZA" i="1" dirty="0"/>
              <a:t>skape bymekaarmaak nie, </a:t>
            </a:r>
            <a:r>
              <a:rPr lang="af-ZA" i="1" dirty="0" smtClean="0"/>
              <a:t/>
            </a:r>
            <a:br>
              <a:rPr lang="af-ZA" i="1" dirty="0" smtClean="0"/>
            </a:br>
            <a:r>
              <a:rPr lang="af-ZA" i="1" dirty="0" smtClean="0"/>
              <a:t>jaag </a:t>
            </a:r>
            <a:r>
              <a:rPr lang="af-ZA" i="1" dirty="0"/>
              <a:t>hulle uitmekaar</a:t>
            </a:r>
            <a:r>
              <a:rPr lang="af-ZA" i="1"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26</Words>
  <Application>Microsoft Office PowerPoint</Application>
  <PresentationFormat>On-screen Show (16:9)</PresentationFormat>
  <Paragraphs>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Luk. 10:1-16  Belangrike elemente in evangelisasie</vt:lpstr>
      <vt:lpstr>Slide 2</vt:lpstr>
      <vt:lpstr>Matt. 9:36-38 Toe Hy die menigtes sien, het Hy hulle  innig jammer gekry, want hulle was  moeg en hulpeloos soos skape wat nie 'n  wagter het nie. Hy sê toe vir sy dissipels:  “Die oes is groot, maar die arbeiders min.  Bid dan die Here aan wie die oes behoort, om arbeiders uit te stuur vir sy oes.”</vt:lpstr>
      <vt:lpstr>“True evangelism begins with a proper assessment of the plight of sinners;  with an awareness of their desperate condition and with the realization that  they all face the terrifying reality  of eternal punishment.”       John MacArthur</vt:lpstr>
      <vt:lpstr>Slide 5</vt:lpstr>
      <vt:lpstr>Hebr. 12:3 “Hou Hom voor oë wat so  'n vyandige optrede van die  sondaars teen Hom verdra het.  Dan sal julle nie geestelik moeg  word en uitsak nie.”</vt:lpstr>
      <vt:lpstr>Slide 7</vt:lpstr>
      <vt:lpstr>Matt. 12:20 “Wie nie aan my kant is nie, is teen My; en wie nie saam met My  die skape bymekaarmaak nie,  jaag hulle uitmekaar.”</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 10:1-16  Belangrike elemente in evangelisasie</dc:title>
  <dc:creator>Windows User</dc:creator>
  <cp:lastModifiedBy>Windows User</cp:lastModifiedBy>
  <cp:revision>1</cp:revision>
  <dcterms:created xsi:type="dcterms:W3CDTF">2026-08-13T06:04:42Z</dcterms:created>
  <dcterms:modified xsi:type="dcterms:W3CDTF">2026-08-13T06:09:58Z</dcterms:modified>
</cp:coreProperties>
</file>