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5852" autoAdjust="0"/>
    <p:restoredTop sz="94660"/>
  </p:normalViewPr>
  <p:slideViewPr>
    <p:cSldViewPr>
      <p:cViewPr varScale="1">
        <p:scale>
          <a:sx n="149" d="100"/>
          <a:sy n="149" d="100"/>
        </p:scale>
        <p:origin x="-1068"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468AE5-6D11-45AC-B29C-485843E19A1C}"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68AE5-6D11-45AC-B29C-485843E19A1C}"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68AE5-6D11-45AC-B29C-485843E19A1C}"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68AE5-6D11-45AC-B29C-485843E19A1C}"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68AE5-6D11-45AC-B29C-485843E19A1C}"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468AE5-6D11-45AC-B29C-485843E19A1C}"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468AE5-6D11-45AC-B29C-485843E19A1C}" type="datetimeFigureOut">
              <a:rPr lang="en-US" smtClean="0"/>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468AE5-6D11-45AC-B29C-485843E19A1C}" type="datetimeFigureOut">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68AE5-6D11-45AC-B29C-485843E19A1C}" type="datetimeFigureOut">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68AE5-6D11-45AC-B29C-485843E19A1C}"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68AE5-6D11-45AC-B29C-485843E19A1C}"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1DEB26-4EFB-4473-8B5A-44514E5036C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7468AE5-6D11-45AC-B29C-485843E19A1C}" type="datetimeFigureOut">
              <a:rPr lang="en-US" smtClean="0"/>
              <a:t>8/21/2026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1DEB26-4EFB-4473-8B5A-44514E5036C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10:17-24</a:t>
            </a:r>
            <a:r>
              <a:rPr lang="af-ZA" b="1" dirty="0"/>
              <a:t>	</a:t>
            </a:r>
            <a:r>
              <a:rPr lang="af-ZA" b="1" dirty="0" smtClean="0"/>
              <a:t/>
            </a:r>
            <a:br>
              <a:rPr lang="af-ZA" b="1" dirty="0" smtClean="0"/>
            </a:br>
            <a:r>
              <a:rPr lang="af-ZA" b="1" dirty="0" smtClean="0"/>
              <a:t>        </a:t>
            </a:r>
            <a:br>
              <a:rPr lang="af-ZA" b="1" dirty="0" smtClean="0"/>
            </a:br>
            <a:r>
              <a:rPr lang="af-ZA" b="1" dirty="0" smtClean="0"/>
              <a:t>Vreugde </a:t>
            </a:r>
            <a:r>
              <a:rPr lang="af-ZA" b="1" dirty="0"/>
              <a:t>met die twee en sewentig se </a:t>
            </a:r>
            <a:r>
              <a:rPr lang="af-ZA" b="1" dirty="0" smtClean="0"/>
              <a:t>terugkeer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Hand. </a:t>
            </a:r>
            <a:r>
              <a:rPr lang="af-ZA" b="1" dirty="0" smtClean="0">
                <a:solidFill>
                  <a:srgbClr val="00B050"/>
                </a:solidFill>
              </a:rPr>
              <a:t>19:15</a:t>
            </a:r>
            <a:r>
              <a:rPr lang="af-ZA" b="1" i="1" dirty="0" smtClean="0">
                <a:solidFill>
                  <a:srgbClr val="00B050"/>
                </a:solidFill>
              </a:rPr>
              <a:t/>
            </a:r>
            <a:br>
              <a:rPr lang="af-ZA" b="1" i="1" dirty="0" smtClean="0">
                <a:solidFill>
                  <a:srgbClr val="00B050"/>
                </a:solidFill>
              </a:rPr>
            </a:br>
            <a:r>
              <a:rPr lang="af-ZA" i="1" dirty="0" smtClean="0"/>
              <a:t>“Maar </a:t>
            </a:r>
            <a:r>
              <a:rPr lang="af-ZA" i="1" dirty="0"/>
              <a:t>een van die bose geeste het vir hulle gesê: “Jesus ken ek, en van Paulus weet ek, maar julle, wie is julle</a:t>
            </a:r>
            <a:r>
              <a:rPr lang="af-ZA" i="1"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15:7</a:t>
            </a:r>
            <a:r>
              <a:rPr lang="af-ZA" b="1" i="1" dirty="0" smtClean="0"/>
              <a:t/>
            </a:r>
            <a:br>
              <a:rPr lang="af-ZA" b="1" i="1" dirty="0" smtClean="0"/>
            </a:br>
            <a:r>
              <a:rPr lang="af-ZA" i="1" dirty="0" smtClean="0"/>
              <a:t>“Ek </a:t>
            </a:r>
            <a:r>
              <a:rPr lang="af-ZA" i="1" dirty="0"/>
              <a:t>sê vir julle: Net so sal daar ook in die hemel blydskap wees oor een sondaar wat hom bekeer, eerder as oor nege en negentig mense wat reg doen en nie bekering nodig het nie.”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Judas </a:t>
            </a:r>
            <a:r>
              <a:rPr lang="af-ZA" b="1" dirty="0" smtClean="0">
                <a:solidFill>
                  <a:srgbClr val="00B050"/>
                </a:solidFill>
              </a:rPr>
              <a:t>23</a:t>
            </a:r>
            <a:r>
              <a:rPr lang="af-ZA" b="1" dirty="0" smtClean="0"/>
              <a:t/>
            </a:r>
            <a:br>
              <a:rPr lang="af-ZA" b="1" dirty="0" smtClean="0"/>
            </a:br>
            <a:r>
              <a:rPr lang="af-ZA" i="1" dirty="0" smtClean="0"/>
              <a:t>“Ander </a:t>
            </a:r>
            <a:r>
              <a:rPr lang="af-ZA" i="1" dirty="0"/>
              <a:t>moet julle red deur hulle uit die vuur te ruk. Oor ander moet julle julle met versigtigheid ontferm; en verafsku selfs die klere wat deur hulle sondige luste besmet is</a:t>
            </a:r>
            <a:r>
              <a:rPr lang="af-ZA" i="1"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Tim. </a:t>
            </a:r>
            <a:r>
              <a:rPr lang="af-ZA" b="1" dirty="0" smtClean="0">
                <a:solidFill>
                  <a:srgbClr val="00B050"/>
                </a:solidFill>
              </a:rPr>
              <a:t>5:22</a:t>
            </a:r>
            <a:r>
              <a:rPr lang="af-ZA" b="1" i="1" dirty="0" smtClean="0"/>
              <a:t/>
            </a:r>
            <a:br>
              <a:rPr lang="af-ZA" b="1" i="1" dirty="0" smtClean="0"/>
            </a:br>
            <a:r>
              <a:rPr lang="af-ZA" i="1" dirty="0" smtClean="0"/>
              <a:t>“Moenie </a:t>
            </a:r>
            <a:r>
              <a:rPr lang="af-ZA" i="1" dirty="0"/>
              <a:t>iemand oorhaastig die hande oplê en jou so aan die sondes van 'n ander medepligtig maak nie. </a:t>
            </a:r>
            <a:r>
              <a:rPr lang="af-ZA" i="1" dirty="0" smtClean="0"/>
              <a:t/>
            </a:r>
            <a:br>
              <a:rPr lang="af-ZA" i="1" dirty="0" smtClean="0"/>
            </a:br>
            <a:r>
              <a:rPr lang="af-ZA" i="1" dirty="0" smtClean="0"/>
              <a:t>Sorg </a:t>
            </a:r>
            <a:r>
              <a:rPr lang="af-ZA" i="1" dirty="0"/>
              <a:t>dat jy onberispelik bly</a:t>
            </a:r>
            <a:r>
              <a:rPr lang="af-ZA" i="1" dirty="0" smtClean="0"/>
              <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II Tess. </a:t>
            </a:r>
            <a:r>
              <a:rPr lang="af-ZA" b="1" dirty="0" smtClean="0">
                <a:solidFill>
                  <a:srgbClr val="00B050"/>
                </a:solidFill>
              </a:rPr>
              <a:t>3:3</a:t>
            </a:r>
            <a:r>
              <a:rPr lang="af-ZA" b="1" i="1" dirty="0" smtClean="0"/>
              <a:t/>
            </a:r>
            <a:br>
              <a:rPr lang="af-ZA" b="1" i="1" dirty="0" smtClean="0"/>
            </a:br>
            <a:r>
              <a:rPr lang="af-ZA" i="1" dirty="0" smtClean="0"/>
              <a:t>“Die </a:t>
            </a:r>
            <a:r>
              <a:rPr lang="af-ZA" i="1" dirty="0"/>
              <a:t>Here is getrou; Hy sal julle versterk en julle van die Bose bewaar</a:t>
            </a:r>
            <a:r>
              <a:rPr lang="af-ZA" i="1" dirty="0" smtClean="0"/>
              <a: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8:35</a:t>
            </a:r>
            <a:r>
              <a:rPr lang="af-ZA" b="1" i="1" dirty="0" smtClean="0"/>
              <a:t/>
            </a:r>
            <a:br>
              <a:rPr lang="af-ZA" b="1" i="1" dirty="0" smtClean="0"/>
            </a:br>
            <a:r>
              <a:rPr lang="af-ZA" i="1" dirty="0" smtClean="0"/>
              <a:t>“Wie </a:t>
            </a:r>
            <a:r>
              <a:rPr lang="af-ZA" i="1" dirty="0"/>
              <a:t>kan ons van die liefde van Christus skei? Lyding of benoudheid </a:t>
            </a:r>
            <a:r>
              <a:rPr lang="af-ZA" i="1" dirty="0" smtClean="0"/>
              <a:t/>
            </a:r>
            <a:br>
              <a:rPr lang="af-ZA" i="1" dirty="0" smtClean="0"/>
            </a:br>
            <a:r>
              <a:rPr lang="af-ZA" i="1" dirty="0" smtClean="0"/>
              <a:t>of </a:t>
            </a:r>
            <a:r>
              <a:rPr lang="af-ZA" i="1" dirty="0"/>
              <a:t>vervolging, honger of naaktheid, gevaar of swaard?”</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Kron. </a:t>
            </a:r>
            <a:r>
              <a:rPr lang="af-ZA" b="1" dirty="0" smtClean="0">
                <a:solidFill>
                  <a:srgbClr val="00B050"/>
                </a:solidFill>
              </a:rPr>
              <a:t>16:25</a:t>
            </a:r>
            <a:r>
              <a:rPr lang="af-ZA" b="1" dirty="0" smtClean="0"/>
              <a:t/>
            </a:r>
            <a:br>
              <a:rPr lang="af-ZA" b="1" dirty="0" smtClean="0"/>
            </a:br>
            <a:r>
              <a:rPr lang="af-ZA" i="1" dirty="0" smtClean="0"/>
              <a:t>“Majesteit </a:t>
            </a:r>
            <a:r>
              <a:rPr lang="af-ZA" i="1" dirty="0"/>
              <a:t>en luister straal </a:t>
            </a:r>
            <a:r>
              <a:rPr lang="af-ZA" i="1" dirty="0" smtClean="0"/>
              <a:t/>
            </a:r>
            <a:br>
              <a:rPr lang="af-ZA" i="1" dirty="0" smtClean="0"/>
            </a:br>
            <a:r>
              <a:rPr lang="af-ZA" i="1" dirty="0" smtClean="0"/>
              <a:t>van </a:t>
            </a:r>
            <a:r>
              <a:rPr lang="af-ZA" i="1" dirty="0"/>
              <a:t>Hom uit, krag en vreugde </a:t>
            </a:r>
            <a:r>
              <a:rPr lang="af-ZA" i="1" dirty="0" smtClean="0"/>
              <a:t/>
            </a:r>
            <a:br>
              <a:rPr lang="af-ZA" i="1" dirty="0" smtClean="0"/>
            </a:br>
            <a:r>
              <a:rPr lang="af-ZA" i="1" dirty="0" smtClean="0"/>
              <a:t>vul </a:t>
            </a:r>
            <a:r>
              <a:rPr lang="af-ZA" i="1" dirty="0"/>
              <a:t>die plek waar Hy is.”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I Kor. </a:t>
            </a:r>
            <a:r>
              <a:rPr lang="af-ZA" b="1" dirty="0" smtClean="0">
                <a:solidFill>
                  <a:srgbClr val="00B050"/>
                </a:solidFill>
              </a:rPr>
              <a:t>2:7</a:t>
            </a:r>
            <a:r>
              <a:rPr lang="af-ZA" b="1" i="1" dirty="0" smtClean="0"/>
              <a:t/>
            </a:r>
            <a:br>
              <a:rPr lang="af-ZA" b="1" i="1" dirty="0" smtClean="0"/>
            </a:br>
            <a:r>
              <a:rPr lang="af-ZA" i="1" dirty="0" smtClean="0"/>
              <a:t>“Wat </a:t>
            </a:r>
            <a:r>
              <a:rPr lang="af-ZA" i="1" dirty="0"/>
              <a:t>ons verkondig, is die wysheid van God, die verborge waarheid wat bedek was en wat God van ewigheid af vir ons voorbestem het tot ons ewige heerlikheid.”</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a:bodyPr>
          <a:lstStyle/>
          <a:p>
            <a:r>
              <a:rPr lang="af-ZA" sz="4200" b="1" dirty="0">
                <a:solidFill>
                  <a:srgbClr val="00B050"/>
                </a:solidFill>
              </a:rPr>
              <a:t>I Kor. </a:t>
            </a:r>
            <a:r>
              <a:rPr lang="af-ZA" sz="4200" b="1" dirty="0" smtClean="0">
                <a:solidFill>
                  <a:srgbClr val="00B050"/>
                </a:solidFill>
              </a:rPr>
              <a:t>2:4-5</a:t>
            </a:r>
            <a:r>
              <a:rPr lang="af-ZA" sz="4200" b="1" i="1" dirty="0" smtClean="0"/>
              <a:t/>
            </a:r>
            <a:br>
              <a:rPr lang="af-ZA" sz="4200" b="1" i="1" dirty="0" smtClean="0"/>
            </a:br>
            <a:r>
              <a:rPr lang="af-ZA" sz="4200" i="1" dirty="0" smtClean="0"/>
              <a:t>“Die </a:t>
            </a:r>
            <a:r>
              <a:rPr lang="af-ZA" sz="4200" i="1" dirty="0"/>
              <a:t>boodskap wat ek verkondig, het julle oortuig, nie deur geleerdheid en welsprekendheid nie, maar deur die kragtige werking van die Gees. Dus is julle geloof nie op die wysheid van mense gegrond nie, maar op die krag van God</a:t>
            </a:r>
            <a:r>
              <a:rPr lang="af-ZA" sz="4200" i="1" dirty="0" smtClean="0"/>
              <a:t>.”</a:t>
            </a:r>
            <a:endParaRPr lang="en-US" sz="4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Sef. </a:t>
            </a:r>
            <a:r>
              <a:rPr lang="af-ZA" b="1" dirty="0" smtClean="0">
                <a:solidFill>
                  <a:srgbClr val="00B050"/>
                </a:solidFill>
              </a:rPr>
              <a:t>3:17</a:t>
            </a:r>
            <a:r>
              <a:rPr lang="af-ZA" b="1" dirty="0" smtClean="0"/>
              <a:t/>
            </a:r>
            <a:br>
              <a:rPr lang="af-ZA" b="1" dirty="0" smtClean="0"/>
            </a:br>
            <a:r>
              <a:rPr lang="af-ZA" i="1" dirty="0" smtClean="0"/>
              <a:t>“Die </a:t>
            </a:r>
            <a:r>
              <a:rPr lang="af-ZA" i="1" dirty="0"/>
              <a:t>Here jou God is by jou, </a:t>
            </a:r>
            <a:r>
              <a:rPr lang="af-ZA" i="1" dirty="0" smtClean="0"/>
              <a:t/>
            </a:r>
            <a:br>
              <a:rPr lang="af-ZA" i="1" dirty="0" smtClean="0"/>
            </a:br>
            <a:r>
              <a:rPr lang="af-ZA" i="1" dirty="0" smtClean="0"/>
              <a:t>Hy</a:t>
            </a:r>
            <a:r>
              <a:rPr lang="af-ZA" i="1" dirty="0"/>
              <a:t>, </a:t>
            </a:r>
            <a:r>
              <a:rPr lang="af-ZA" i="1" dirty="0" smtClean="0"/>
              <a:t>die </a:t>
            </a:r>
            <a:r>
              <a:rPr lang="af-ZA" i="1" dirty="0"/>
              <a:t>krygsman wat red. </a:t>
            </a:r>
            <a:r>
              <a:rPr lang="af-ZA" i="1" dirty="0" smtClean="0"/>
              <a:t/>
            </a:r>
            <a:br>
              <a:rPr lang="af-ZA" i="1" dirty="0" smtClean="0"/>
            </a:br>
            <a:r>
              <a:rPr lang="af-ZA" i="1" dirty="0" smtClean="0"/>
              <a:t>Hy </a:t>
            </a:r>
            <a:r>
              <a:rPr lang="af-ZA" i="1" dirty="0"/>
              <a:t>is vol vreugde oor jou, </a:t>
            </a:r>
            <a:r>
              <a:rPr lang="af-ZA" i="1" dirty="0" smtClean="0"/>
              <a:t/>
            </a:r>
            <a:br>
              <a:rPr lang="af-ZA" i="1" dirty="0" smtClean="0"/>
            </a:br>
            <a:r>
              <a:rPr lang="af-ZA" i="1" dirty="0" smtClean="0"/>
              <a:t>Hy </a:t>
            </a:r>
            <a:r>
              <a:rPr lang="af-ZA" i="1" dirty="0"/>
              <a:t>is stil-tevrede </a:t>
            </a:r>
            <a:r>
              <a:rPr lang="af-ZA" i="1" dirty="0" smtClean="0"/>
              <a:t>in </a:t>
            </a:r>
            <a:r>
              <a:rPr lang="af-ZA" i="1" dirty="0"/>
              <a:t>sy liefde. </a:t>
            </a:r>
            <a:r>
              <a:rPr lang="af-ZA" i="1" dirty="0" smtClean="0"/>
              <a:t/>
            </a:r>
            <a:br>
              <a:rPr lang="af-ZA" i="1" dirty="0" smtClean="0"/>
            </a:br>
            <a:r>
              <a:rPr lang="af-ZA" i="1" dirty="0" smtClean="0"/>
              <a:t>Hy </a:t>
            </a:r>
            <a:r>
              <a:rPr lang="af-ZA" i="1" dirty="0"/>
              <a:t>jubel en juig oor </a:t>
            </a:r>
            <a:r>
              <a:rPr lang="af-ZA" i="1" dirty="0" smtClean="0"/>
              <a:t>jou”</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en-US" b="1" dirty="0">
                <a:solidFill>
                  <a:srgbClr val="00B050"/>
                </a:solidFill>
              </a:rPr>
              <a:t> </a:t>
            </a:r>
            <a:r>
              <a:rPr lang="af-ZA" b="1" dirty="0">
                <a:solidFill>
                  <a:srgbClr val="00B050"/>
                </a:solidFill>
              </a:rPr>
              <a:t>Jer. </a:t>
            </a:r>
            <a:r>
              <a:rPr lang="af-ZA" b="1" dirty="0" smtClean="0">
                <a:solidFill>
                  <a:srgbClr val="00B050"/>
                </a:solidFill>
              </a:rPr>
              <a:t>32:41</a:t>
            </a:r>
            <a:r>
              <a:rPr lang="af-ZA" b="1" i="1" dirty="0" smtClean="0">
                <a:solidFill>
                  <a:srgbClr val="00B050"/>
                </a:solidFill>
              </a:rPr>
              <a:t/>
            </a:r>
            <a:br>
              <a:rPr lang="af-ZA" b="1" i="1" dirty="0" smtClean="0">
                <a:solidFill>
                  <a:srgbClr val="00B050"/>
                </a:solidFill>
              </a:rPr>
            </a:br>
            <a:r>
              <a:rPr lang="af-ZA" i="1" dirty="0" smtClean="0"/>
              <a:t>“Ek </a:t>
            </a:r>
            <a:r>
              <a:rPr lang="af-ZA" i="1" dirty="0"/>
              <a:t>sal dit geniet om goed te doen aan hulle in my trou; met alles wat Ek is, </a:t>
            </a:r>
            <a:r>
              <a:rPr lang="af-ZA" i="1" dirty="0" smtClean="0"/>
              <a:t/>
            </a:r>
            <a:br>
              <a:rPr lang="af-ZA" i="1" dirty="0" smtClean="0"/>
            </a:br>
            <a:r>
              <a:rPr lang="af-ZA" i="1" dirty="0" smtClean="0"/>
              <a:t>sal </a:t>
            </a:r>
            <a:r>
              <a:rPr lang="af-ZA" i="1" dirty="0"/>
              <a:t>Ek hulle weer in dié land vestig</a:t>
            </a:r>
            <a:r>
              <a:rPr lang="af-ZA" i="1"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Jes. </a:t>
            </a:r>
            <a:r>
              <a:rPr lang="af-ZA" b="1" dirty="0" smtClean="0">
                <a:solidFill>
                  <a:srgbClr val="00B050"/>
                </a:solidFill>
              </a:rPr>
              <a:t>62:5</a:t>
            </a:r>
            <a:r>
              <a:rPr lang="af-ZA" b="1" i="1" dirty="0" smtClean="0"/>
              <a:t/>
            </a:r>
            <a:br>
              <a:rPr lang="af-ZA" b="1" i="1" dirty="0" smtClean="0"/>
            </a:br>
            <a:r>
              <a:rPr lang="af-ZA" i="1" dirty="0" smtClean="0"/>
              <a:t>“Soos </a:t>
            </a:r>
            <a:r>
              <a:rPr lang="af-ZA" i="1" dirty="0"/>
              <a:t>'n jong man met 'n meisie trou, so sal jou volk jou syne maak en vir jou sorg. Soos 'n bruidegom bly is oor sy bruid, so sal jou God oor jou bly wees</a:t>
            </a:r>
            <a:r>
              <a:rPr lang="af-ZA" i="1"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normAutofit fontScale="90000"/>
          </a:bodyPr>
          <a:lstStyle/>
          <a:p>
            <a:r>
              <a:rPr lang="af-ZA" i="1" dirty="0" smtClean="0"/>
              <a:t>“</a:t>
            </a:r>
            <a:r>
              <a:rPr lang="af-ZA" i="1" dirty="0"/>
              <a:t>God’s joy is the ultimate puropse for which all His attributes function; it is the all-glorious displaying of them that brings Him the fullest joy. God’s attributes ensure not only His eternal joy, but also that of all the inhabitants of heaven.”</a:t>
            </a:r>
            <a:r>
              <a:rPr lang="en-US" dirty="0"/>
              <a:t/>
            </a:r>
            <a:br>
              <a:rPr lang="en-US" dirty="0"/>
            </a:br>
            <a:r>
              <a:rPr lang="en-US" dirty="0" smtClean="0"/>
              <a:t>						</a:t>
            </a:r>
            <a:r>
              <a:rPr lang="af-ZA" b="1" dirty="0" smtClean="0">
                <a:solidFill>
                  <a:srgbClr val="7030A0"/>
                </a:solidFill>
              </a:rPr>
              <a:t>John MacArthur</a:t>
            </a:r>
            <a:endParaRPr lang="en-US" dirty="0">
              <a:solidFill>
                <a:srgbClr val="7030A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Open. </a:t>
            </a:r>
            <a:r>
              <a:rPr lang="af-ZA" b="1" dirty="0" smtClean="0">
                <a:solidFill>
                  <a:srgbClr val="00B050"/>
                </a:solidFill>
              </a:rPr>
              <a:t>21:4</a:t>
            </a:r>
            <a:r>
              <a:rPr lang="af-ZA" b="1" i="1" dirty="0" smtClean="0"/>
              <a:t/>
            </a:r>
            <a:br>
              <a:rPr lang="af-ZA" b="1" i="1" dirty="0" smtClean="0"/>
            </a:br>
            <a:r>
              <a:rPr lang="af-ZA" i="1" dirty="0" smtClean="0"/>
              <a:t>“Hy </a:t>
            </a:r>
            <a:r>
              <a:rPr lang="af-ZA" i="1" dirty="0"/>
              <a:t>sal al die trane van hulle oë afdroog. Die dood sal daar nie meer wees nie. Ook leed, smart en pyn sal daar nie meer wees nie. Die dinge van vroeër het verbygegaan</a:t>
            </a:r>
            <a:r>
              <a:rPr lang="af-ZA" i="1"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4:18</a:t>
            </a:r>
            <a:r>
              <a:rPr lang="af-ZA" b="1" i="1" dirty="0" smtClean="0"/>
              <a:t/>
            </a:r>
            <a:br>
              <a:rPr lang="af-ZA" b="1" i="1" dirty="0" smtClean="0"/>
            </a:br>
            <a:r>
              <a:rPr lang="af-ZA" i="1" dirty="0" smtClean="0"/>
              <a:t>“Hy </a:t>
            </a:r>
            <a:r>
              <a:rPr lang="af-ZA" i="1" dirty="0"/>
              <a:t>het My gestuur om vrylating vir gevangenes uit te roep en herstel van gesig vir blindes, om onderdruktes in vryheid uit te stuur”</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97</Words>
  <Application>Microsoft Office PowerPoint</Application>
  <PresentationFormat>On-screen Show (16:9)</PresentationFormat>
  <Paragraphs>16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Luk. 10:17-24           Vreugde met die twee en sewentig se terugkeer</vt:lpstr>
      <vt:lpstr>I Kron. 16:25 “Majesteit en luister straal  van Hom uit, krag en vreugde  vul die plek waar Hy is.”</vt:lpstr>
      <vt:lpstr>Sef. 3:17 “Die Here jou God is by jou,  Hy, die krygsman wat red.  Hy is vol vreugde oor jou,  Hy is stil-tevrede in sy liefde.  Hy jubel en juig oor jou”</vt:lpstr>
      <vt:lpstr> Jer. 32:41 “Ek sal dit geniet om goed te doen aan hulle in my trou; met alles wat Ek is,  sal Ek hulle weer in dié land vestig.”</vt:lpstr>
      <vt:lpstr>Jes. 62:5 “Soos 'n jong man met 'n meisie trou, so sal jou volk jou syne maak en vir jou sorg. Soos 'n bruidegom bly is oor sy bruid, so sal jou God oor jou bly wees.”</vt:lpstr>
      <vt:lpstr>“God’s joy is the ultimate puropse for which all His attributes function; it is the all-glorious displaying of them that brings Him the fullest joy. God’s attributes ensure not only His eternal joy, but also that of all the inhabitants of heaven.”       John MacArthur</vt:lpstr>
      <vt:lpstr>Open. 21:4 “Hy sal al die trane van hulle oë afdroog. Die dood sal daar nie meer wees nie. Ook leed, smart en pyn sal daar nie meer wees nie. Die dinge van vroeër het verbygegaan.”</vt:lpstr>
      <vt:lpstr>Slide 8</vt:lpstr>
      <vt:lpstr>Luk. 4:18 “Hy het My gestuur om vrylating vir gevangenes uit te roep en herstel van gesig vir blindes, om onderdruktes in vryheid uit te stuur”</vt:lpstr>
      <vt:lpstr>Hand. 19:15 “Maar een van die bose geeste het vir hulle gesê: “Jesus ken ek, en van Paulus weet ek, maar julle, wie is julle?”</vt:lpstr>
      <vt:lpstr>Slide 11</vt:lpstr>
      <vt:lpstr>Luk. 15:7 “Ek sê vir julle: Net so sal daar ook in die hemel blydskap wees oor een sondaar wat hom bekeer, eerder as oor nege en negentig mense wat reg doen en nie bekering nodig het nie.”</vt:lpstr>
      <vt:lpstr>Slide 13</vt:lpstr>
      <vt:lpstr>Judas 23 “Ander moet julle red deur hulle uit die vuur te ruk. Oor ander moet julle julle met versigtigheid ontferm; en verafsku selfs die klere wat deur hulle sondige luste besmet is.”</vt:lpstr>
      <vt:lpstr>I Tim. 5:22 “Moenie iemand oorhaastig die hande oplê en jou so aan die sondes van 'n ander medepligtig maak nie.  Sorg dat jy onberispelik bly.”</vt:lpstr>
      <vt:lpstr>II Tess. 3:3 “Die Here is getrou; Hy sal julle versterk en julle van die Bose bewaar.”</vt:lpstr>
      <vt:lpstr>Slide 17</vt:lpstr>
      <vt:lpstr>Rom. 8:35 “Wie kan ons van die liefde van Christus skei? Lyding of benoudheid  of vervolging, honger of naaktheid, gevaar of swaard?”</vt:lpstr>
      <vt:lpstr>Slide 19</vt:lpstr>
      <vt:lpstr>I Kor. 2:7 “Wat ons verkondig, is die wysheid van God, die verborge waarheid wat bedek was en wat God van ewigheid af vir ons voorbestem het tot ons ewige heerlikheid.”</vt:lpstr>
      <vt:lpstr>I Kor. 2:4-5 “Die boodskap wat ek verkondig, het julle oortuig, nie deur geleerdheid en welsprekendheid nie, maar deur die kragtige werking van die Gees. Dus is julle geloof nie op die wysheid van mense gegrond nie, maar op die krag van God.”</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10:17-24           Vreugde met die twee en sewentig se terugkeer</dc:title>
  <dc:creator>Windows User</dc:creator>
  <cp:lastModifiedBy>Windows User</cp:lastModifiedBy>
  <cp:revision>1</cp:revision>
  <dcterms:created xsi:type="dcterms:W3CDTF">2026-08-21T05:57:52Z</dcterms:created>
  <dcterms:modified xsi:type="dcterms:W3CDTF">2026-08-21T06:18:58Z</dcterms:modified>
</cp:coreProperties>
</file>