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7941" autoAdjust="0"/>
    <p:restoredTop sz="94660"/>
  </p:normalViewPr>
  <p:slideViewPr>
    <p:cSldViewPr>
      <p:cViewPr varScale="1">
        <p:scale>
          <a:sx n="149" d="100"/>
          <a:sy n="149" d="100"/>
        </p:scale>
        <p:origin x="-948"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47EFD9-06B9-455A-AF0B-7C38ED4D43C5}"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7EFD9-06B9-455A-AF0B-7C38ED4D43C5}"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7EFD9-06B9-455A-AF0B-7C38ED4D43C5}"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7EFD9-06B9-455A-AF0B-7C38ED4D43C5}"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47EFD9-06B9-455A-AF0B-7C38ED4D43C5}"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47EFD9-06B9-455A-AF0B-7C38ED4D43C5}"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47EFD9-06B9-455A-AF0B-7C38ED4D43C5}"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47EFD9-06B9-455A-AF0B-7C38ED4D43C5}"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7EFD9-06B9-455A-AF0B-7C38ED4D43C5}"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47EFD9-06B9-455A-AF0B-7C38ED4D43C5}"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47EFD9-06B9-455A-AF0B-7C38ED4D43C5}"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8D8767-6B35-443B-BC70-5E67F080972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C47EFD9-06B9-455A-AF0B-7C38ED4D43C5}" type="datetimeFigureOut">
              <a:rPr lang="en-US" smtClean="0"/>
              <a:t>8/27/2026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58D8767-6B35-443B-BC70-5E67F080972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10:20</a:t>
            </a:r>
            <a:br>
              <a:rPr lang="af-ZA" b="1" u="sng" dirty="0" smtClean="0"/>
            </a:br>
            <a:r>
              <a:rPr lang="af-ZA" b="1" u="sng" dirty="0"/>
              <a:t/>
            </a:r>
            <a:br>
              <a:rPr lang="af-ZA" b="1" u="sng" dirty="0"/>
            </a:br>
            <a:r>
              <a:rPr lang="af-ZA" b="1" dirty="0" smtClean="0"/>
              <a:t>Die </a:t>
            </a:r>
            <a:r>
              <a:rPr lang="af-ZA" b="1" dirty="0"/>
              <a:t>regte rede om my te </a:t>
            </a:r>
            <a:r>
              <a:rPr lang="af-ZA" b="1" dirty="0" smtClean="0"/>
              <a:t>verheug</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i="1" dirty="0" smtClean="0"/>
              <a:t>“</a:t>
            </a:r>
            <a:r>
              <a:rPr lang="af-ZA" i="1" dirty="0"/>
              <a:t>Gifts, attainments, labours, successes, all heaped together, cannot support a soul on the verge of eternity. There is ever present the fact that such things are no pure sign of regeneration</a:t>
            </a:r>
            <a:r>
              <a:rPr lang="af-ZA" i="1" dirty="0" smtClean="0"/>
              <a:t>.”</a:t>
            </a:r>
            <a:br>
              <a:rPr lang="af-ZA" i="1" dirty="0" smtClean="0"/>
            </a:br>
            <a:r>
              <a:rPr lang="en-US" dirty="0"/>
              <a:t/>
            </a:r>
            <a:br>
              <a:rPr lang="en-US" dirty="0"/>
            </a:br>
            <a:r>
              <a:rPr lang="en-US" dirty="0" smtClean="0"/>
              <a:t>					</a:t>
            </a:r>
            <a:r>
              <a:rPr lang="af-ZA" b="1" dirty="0" smtClean="0">
                <a:solidFill>
                  <a:srgbClr val="7030A0"/>
                </a:solidFill>
              </a:rPr>
              <a:t>C.H. Spurgeon</a:t>
            </a:r>
            <a:endParaRPr lang="en-US" dirty="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b="1" dirty="0">
                <a:solidFill>
                  <a:srgbClr val="00B050"/>
                </a:solidFill>
              </a:rPr>
              <a:t>Open. </a:t>
            </a:r>
            <a:r>
              <a:rPr lang="af-ZA" b="1" dirty="0" smtClean="0">
                <a:solidFill>
                  <a:srgbClr val="00B050"/>
                </a:solidFill>
              </a:rPr>
              <a:t>3:5</a:t>
            </a:r>
            <a:r>
              <a:rPr lang="af-ZA" b="1" i="1" dirty="0" smtClean="0"/>
              <a:t/>
            </a:r>
            <a:br>
              <a:rPr lang="af-ZA" b="1" i="1" dirty="0" smtClean="0"/>
            </a:br>
            <a:r>
              <a:rPr lang="af-ZA" i="1" dirty="0" smtClean="0"/>
              <a:t>“Elkeen </a:t>
            </a:r>
            <a:r>
              <a:rPr lang="af-ZA" i="1" dirty="0"/>
              <a:t>wat die oorwinning behaal, </a:t>
            </a:r>
            <a:r>
              <a:rPr lang="af-ZA" i="1" dirty="0" smtClean="0"/>
              <a:t/>
            </a:r>
            <a:br>
              <a:rPr lang="af-ZA" i="1" dirty="0" smtClean="0"/>
            </a:br>
            <a:r>
              <a:rPr lang="af-ZA" i="1" dirty="0" smtClean="0"/>
              <a:t>sal </a:t>
            </a:r>
            <a:r>
              <a:rPr lang="af-ZA" i="1" dirty="0"/>
              <a:t>sulke wit klere dra. Ek sal nooit sy naam uit die boek van die lewe uithaal nie, en Ek sal voor my Vader en </a:t>
            </a:r>
            <a:r>
              <a:rPr lang="af-ZA" i="1" dirty="0" smtClean="0"/>
              <a:t/>
            </a:r>
            <a:br>
              <a:rPr lang="af-ZA" i="1" dirty="0" smtClean="0"/>
            </a:br>
            <a:r>
              <a:rPr lang="af-ZA" i="1" dirty="0" smtClean="0"/>
              <a:t>voor sy </a:t>
            </a:r>
            <a:r>
              <a:rPr lang="af-ZA" i="1" dirty="0"/>
              <a:t>engele verklaar dat hy </a:t>
            </a:r>
            <a:r>
              <a:rPr lang="af-ZA" i="1" dirty="0" smtClean="0"/>
              <a:t/>
            </a:r>
            <a:br>
              <a:rPr lang="af-ZA" i="1" dirty="0" smtClean="0"/>
            </a:br>
            <a:r>
              <a:rPr lang="af-ZA" i="1" dirty="0" smtClean="0"/>
              <a:t>aan My </a:t>
            </a:r>
            <a:r>
              <a:rPr lang="af-ZA" i="1" dirty="0"/>
              <a:t>behoort.”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i="1" dirty="0" smtClean="0"/>
              <a:t>“</a:t>
            </a:r>
            <a:r>
              <a:rPr lang="af-ZA" i="1" dirty="0"/>
              <a:t>We must have evidence, not dreams and airy suppositions; and the evidence of being written in heaven is that a man has been called by grace out of the world to follow Jesus.”</a:t>
            </a:r>
            <a:r>
              <a:rPr lang="en-US" dirty="0"/>
              <a:t/>
            </a:r>
            <a:br>
              <a:rPr lang="en-US" dirty="0"/>
            </a:br>
            <a:r>
              <a:rPr lang="en-US" dirty="0" smtClean="0"/>
              <a:t/>
            </a:r>
            <a:br>
              <a:rPr lang="en-US" dirty="0" smtClean="0"/>
            </a:br>
            <a:r>
              <a:rPr lang="en-US" dirty="0" smtClean="0"/>
              <a:t>					</a:t>
            </a:r>
            <a:r>
              <a:rPr lang="af-ZA" b="1" dirty="0" smtClean="0">
                <a:solidFill>
                  <a:srgbClr val="7030A0"/>
                </a:solidFill>
              </a:rPr>
              <a:t>C.H. Spurgeon</a:t>
            </a:r>
            <a:endParaRPr lang="en-US" dirty="0">
              <a:solidFill>
                <a:srgbClr val="7030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Kor. </a:t>
            </a:r>
            <a:r>
              <a:rPr lang="af-ZA" b="1" dirty="0" smtClean="0">
                <a:solidFill>
                  <a:srgbClr val="00B050"/>
                </a:solidFill>
              </a:rPr>
              <a:t>13:1</a:t>
            </a:r>
            <a:r>
              <a:rPr lang="af-ZA" b="1" i="1" dirty="0" smtClean="0"/>
              <a:t/>
            </a:r>
            <a:br>
              <a:rPr lang="af-ZA" b="1" i="1" dirty="0" smtClean="0"/>
            </a:br>
            <a:r>
              <a:rPr lang="af-ZA" i="1" dirty="0" smtClean="0"/>
              <a:t>“Al </a:t>
            </a:r>
            <a:r>
              <a:rPr lang="af-ZA" i="1" dirty="0"/>
              <a:t>praat ek die tale van mense en engele, maar ek het geen liefde nie, </a:t>
            </a:r>
            <a:r>
              <a:rPr lang="af-ZA" i="1" dirty="0" smtClean="0"/>
              <a:t/>
            </a:r>
            <a:br>
              <a:rPr lang="af-ZA" i="1" dirty="0" smtClean="0"/>
            </a:br>
            <a:r>
              <a:rPr lang="af-ZA" i="1" dirty="0" smtClean="0"/>
              <a:t>het </a:t>
            </a:r>
            <a:r>
              <a:rPr lang="af-ZA" i="1" dirty="0"/>
              <a:t>ek 'n stuk klinkende metaal, </a:t>
            </a:r>
            <a:r>
              <a:rPr lang="af-ZA" i="1" dirty="0" smtClean="0"/>
              <a:t/>
            </a:r>
            <a:br>
              <a:rPr lang="af-ZA" i="1" dirty="0" smtClean="0"/>
            </a:br>
            <a:r>
              <a:rPr lang="af-ZA" i="1" dirty="0" smtClean="0"/>
              <a:t>'n </a:t>
            </a:r>
            <a:r>
              <a:rPr lang="af-ZA" i="1" dirty="0"/>
              <a:t>galmende simbaal geword.”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Genade sonder talent kan nog </a:t>
            </a:r>
            <a:r>
              <a:rPr lang="af-ZA" b="1" dirty="0" smtClean="0">
                <a:solidFill>
                  <a:srgbClr val="00B0F0"/>
                </a:solidFill>
              </a:rPr>
              <a:t/>
            </a:r>
            <a:br>
              <a:rPr lang="af-ZA" b="1" dirty="0" smtClean="0">
                <a:solidFill>
                  <a:srgbClr val="00B0F0"/>
                </a:solidFill>
              </a:rPr>
            </a:br>
            <a:r>
              <a:rPr lang="af-ZA" b="1" dirty="0" smtClean="0">
                <a:solidFill>
                  <a:srgbClr val="00B0F0"/>
                </a:solidFill>
              </a:rPr>
              <a:t>'n </a:t>
            </a:r>
            <a:r>
              <a:rPr lang="af-ZA" b="1" dirty="0">
                <a:solidFill>
                  <a:srgbClr val="00B0F0"/>
                </a:solidFill>
              </a:rPr>
              <a:t>mens red, maar talent sonder genade is iets verwerpliks!</a:t>
            </a:r>
            <a:endParaRPr lang="en-US" dirty="0">
              <a:solidFill>
                <a:srgbClr val="00B0F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7:22</a:t>
            </a:r>
            <a:r>
              <a:rPr lang="af-ZA" b="1" dirty="0" smtClean="0"/>
              <a:t/>
            </a:r>
            <a:br>
              <a:rPr lang="af-ZA" b="1" dirty="0" smtClean="0"/>
            </a:br>
            <a:r>
              <a:rPr lang="af-ZA" i="1" dirty="0" smtClean="0"/>
              <a:t>“Baie </a:t>
            </a:r>
            <a:r>
              <a:rPr lang="af-ZA" i="1" dirty="0"/>
              <a:t>sal daardie dag vir My sê: </a:t>
            </a:r>
            <a:r>
              <a:rPr lang="af-ZA" i="1" dirty="0" smtClean="0"/>
              <a:t/>
            </a:r>
            <a:br>
              <a:rPr lang="af-ZA" i="1" dirty="0" smtClean="0"/>
            </a:br>
            <a:r>
              <a:rPr lang="af-ZA" i="1" dirty="0" smtClean="0"/>
              <a:t>‘</a:t>
            </a:r>
            <a:r>
              <a:rPr lang="af-ZA" i="1" dirty="0"/>
              <a:t>Here, Here, het ons dan nie in </a:t>
            </a:r>
            <a:r>
              <a:rPr lang="af-ZA" i="1" dirty="0" smtClean="0"/>
              <a:t/>
            </a:r>
            <a:br>
              <a:rPr lang="af-ZA" i="1" dirty="0" smtClean="0"/>
            </a:br>
            <a:r>
              <a:rPr lang="af-ZA" i="1" dirty="0" smtClean="0"/>
              <a:t>u </a:t>
            </a:r>
            <a:r>
              <a:rPr lang="af-ZA" i="1" dirty="0"/>
              <a:t>Naam gepreek nie, deur u Naam </a:t>
            </a:r>
            <a:r>
              <a:rPr lang="af-ZA" i="1" dirty="0" smtClean="0"/>
              <a:t/>
            </a:r>
            <a:br>
              <a:rPr lang="af-ZA" i="1" dirty="0" smtClean="0"/>
            </a:br>
            <a:r>
              <a:rPr lang="af-ZA" i="1" dirty="0" smtClean="0"/>
              <a:t>bose </a:t>
            </a:r>
            <a:r>
              <a:rPr lang="af-ZA" i="1" dirty="0"/>
              <a:t>geeste uitgedryf en deur </a:t>
            </a:r>
            <a:r>
              <a:rPr lang="af-ZA" i="1" dirty="0" smtClean="0"/>
              <a:t/>
            </a:r>
            <a:br>
              <a:rPr lang="af-ZA" i="1" dirty="0" smtClean="0"/>
            </a:br>
            <a:r>
              <a:rPr lang="af-ZA" i="1" dirty="0" smtClean="0"/>
              <a:t>u </a:t>
            </a:r>
            <a:r>
              <a:rPr lang="af-ZA" i="1" dirty="0"/>
              <a:t>Naam baie wonders gedoen nie?’”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Kor. </a:t>
            </a:r>
            <a:r>
              <a:rPr lang="af-ZA" b="1" dirty="0" smtClean="0">
                <a:solidFill>
                  <a:srgbClr val="00B050"/>
                </a:solidFill>
              </a:rPr>
              <a:t>9:27</a:t>
            </a:r>
            <a:r>
              <a:rPr lang="af-ZA" b="1" i="1" dirty="0" smtClean="0"/>
              <a:t/>
            </a:r>
            <a:br>
              <a:rPr lang="af-ZA" b="1" i="1" dirty="0" smtClean="0"/>
            </a:br>
            <a:r>
              <a:rPr lang="af-ZA" i="1" dirty="0" smtClean="0"/>
              <a:t>“Maar </a:t>
            </a:r>
            <a:r>
              <a:rPr lang="af-ZA" i="1" dirty="0"/>
              <a:t>ek oefen my liggaam en </a:t>
            </a:r>
            <a:r>
              <a:rPr lang="af-ZA" i="1" dirty="0" smtClean="0"/>
              <a:t/>
            </a:r>
            <a:br>
              <a:rPr lang="af-ZA" i="1" dirty="0" smtClean="0"/>
            </a:br>
            <a:r>
              <a:rPr lang="af-ZA" i="1" dirty="0" smtClean="0"/>
              <a:t>bring </a:t>
            </a:r>
            <a:r>
              <a:rPr lang="af-ZA" i="1" dirty="0"/>
              <a:t>dit onder beheer, sodat ek nie ander </a:t>
            </a:r>
            <a:r>
              <a:rPr lang="af-ZA" i="1" dirty="0" smtClean="0"/>
              <a:t>tot </a:t>
            </a:r>
            <a:r>
              <a:rPr lang="af-ZA" i="1" dirty="0"/>
              <a:t>die stryd oproep en </a:t>
            </a:r>
            <a:r>
              <a:rPr lang="af-ZA" i="1" dirty="0" smtClean="0"/>
              <a:t/>
            </a:r>
            <a:br>
              <a:rPr lang="af-ZA" i="1" dirty="0" smtClean="0"/>
            </a:br>
            <a:r>
              <a:rPr lang="af-ZA" i="1" dirty="0" smtClean="0"/>
              <a:t>self </a:t>
            </a:r>
            <a:r>
              <a:rPr lang="af-ZA" i="1" dirty="0"/>
              <a:t>nie kwalifiseer nie.”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5143500"/>
          </a:xfrm>
        </p:spPr>
        <p:txBody>
          <a:bodyPr/>
          <a:lstStyle/>
          <a:p>
            <a:r>
              <a:rPr lang="af-ZA" i="1" dirty="0" smtClean="0"/>
              <a:t>“A </a:t>
            </a:r>
            <a:r>
              <a:rPr lang="af-ZA" i="1" dirty="0"/>
              <a:t>faith which does not live on gift </a:t>
            </a:r>
            <a:r>
              <a:rPr lang="af-ZA" i="1" dirty="0" smtClean="0"/>
              <a:t/>
            </a:r>
            <a:br>
              <a:rPr lang="af-ZA" i="1" dirty="0" smtClean="0"/>
            </a:br>
            <a:r>
              <a:rPr lang="af-ZA" i="1" dirty="0" smtClean="0"/>
              <a:t>or </a:t>
            </a:r>
            <a:r>
              <a:rPr lang="af-ZA" i="1" dirty="0"/>
              <a:t>influence, or present success, </a:t>
            </a:r>
            <a:r>
              <a:rPr lang="af-ZA" i="1" dirty="0" smtClean="0"/>
              <a:t/>
            </a:r>
            <a:br>
              <a:rPr lang="af-ZA" i="1" dirty="0" smtClean="0"/>
            </a:br>
            <a:r>
              <a:rPr lang="af-ZA" i="1" dirty="0" smtClean="0"/>
              <a:t>but </a:t>
            </a:r>
            <a:r>
              <a:rPr lang="af-ZA" i="1" dirty="0"/>
              <a:t>sustains itself upon the unfailing promise of the ever blessed God. </a:t>
            </a:r>
            <a:r>
              <a:rPr lang="af-ZA" i="1" dirty="0" smtClean="0"/>
              <a:t/>
            </a:r>
            <a:br>
              <a:rPr lang="af-ZA" i="1" dirty="0" smtClean="0"/>
            </a:br>
            <a:r>
              <a:rPr lang="af-ZA" i="1" dirty="0" smtClean="0"/>
              <a:t>This </a:t>
            </a:r>
            <a:r>
              <a:rPr lang="af-ZA" i="1" dirty="0"/>
              <a:t>is what we need</a:t>
            </a:r>
            <a:r>
              <a:rPr lang="af-ZA" i="1" dirty="0" smtClean="0"/>
              <a:t>.”</a:t>
            </a:r>
            <a:br>
              <a:rPr lang="af-ZA" i="1" dirty="0" smtClean="0"/>
            </a:br>
            <a:r>
              <a:rPr lang="af-ZA" i="1" dirty="0"/>
              <a:t/>
            </a:r>
            <a:br>
              <a:rPr lang="af-ZA" i="1" dirty="0"/>
            </a:br>
            <a:r>
              <a:rPr lang="af-ZA" i="1" dirty="0" smtClean="0"/>
              <a:t>					</a:t>
            </a:r>
            <a:r>
              <a:rPr lang="af-ZA" b="1" dirty="0" smtClean="0">
                <a:solidFill>
                  <a:srgbClr val="7030A0"/>
                </a:solidFill>
              </a:rPr>
              <a:t>C.H. Spurgeon</a:t>
            </a:r>
            <a:endParaRPr lang="en-US" dirty="0">
              <a:solidFill>
                <a:srgbClr val="7030A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107</Words>
  <Application>Microsoft Office PowerPoint</Application>
  <PresentationFormat>On-screen Show (16:9)</PresentationFormat>
  <Paragraphs>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Luk. 10:20  Die regte rede om my te verheug</vt:lpstr>
      <vt:lpstr>Slide 2</vt:lpstr>
      <vt:lpstr>I Kor. 13:1 “Al praat ek die tale van mense en engele, maar ek het geen liefde nie,  het ek 'n stuk klinkende metaal,  'n galmende simbaal geword.”</vt:lpstr>
      <vt:lpstr>Genade sonder talent kan nog  'n mens red, maar talent sonder genade is iets verwerpliks!</vt:lpstr>
      <vt:lpstr>Matt. 7:22 “Baie sal daardie dag vir My sê:  ‘Here, Here, het ons dan nie in  u Naam gepreek nie, deur u Naam  bose geeste uitgedryf en deur  u Naam baie wonders gedoen nie?’”</vt:lpstr>
      <vt:lpstr>I  Kor. 9:27 “Maar ek oefen my liggaam en  bring dit onder beheer, sodat ek nie ander tot die stryd oproep en  self nie kwalifiseer nie.”</vt:lpstr>
      <vt:lpstr>Slide 7</vt:lpstr>
      <vt:lpstr>“A faith which does not live on gift  or influence, or present success,  but sustains itself upon the unfailing promise of the ever blessed God.  This is what we need.”       C.H. Spurgeon</vt:lpstr>
      <vt:lpstr>Slide 9</vt:lpstr>
      <vt:lpstr>“Gifts, attainments, labours, successes, all heaped together, cannot support a soul on the verge of eternity. There is ever present the fact that such things are no pure sign of regeneration.”       C.H. Spurgeon</vt:lpstr>
      <vt:lpstr>Slide 11</vt:lpstr>
      <vt:lpstr>Open. 3:5 “Elkeen wat die oorwinning behaal,  sal sulke wit klere dra. Ek sal nooit sy naam uit die boek van die lewe uithaal nie, en Ek sal voor my Vader en  voor sy engele verklaar dat hy  aan My behoort.”</vt:lpstr>
      <vt:lpstr>Slide 13</vt:lpstr>
      <vt:lpstr>“We must have evidence, not dreams and airy suppositions; and the evidence of being written in heaven is that a man has been called by grace out of the world to follow Jesus.”       C.H. Spurgeon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10:20  Die regte rede om my te verheug</dc:title>
  <dc:creator>Windows User</dc:creator>
  <cp:lastModifiedBy>Windows User</cp:lastModifiedBy>
  <cp:revision>1</cp:revision>
  <dcterms:created xsi:type="dcterms:W3CDTF">2026-08-27T06:21:07Z</dcterms:created>
  <dcterms:modified xsi:type="dcterms:W3CDTF">2026-08-27T06:28:07Z</dcterms:modified>
</cp:coreProperties>
</file>