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7053" autoAdjust="0"/>
    <p:restoredTop sz="94660"/>
  </p:normalViewPr>
  <p:slideViewPr>
    <p:cSldViewPr>
      <p:cViewPr varScale="1">
        <p:scale>
          <a:sx n="149" d="100"/>
          <a:sy n="149" d="100"/>
        </p:scale>
        <p:origin x="-996" y="-84"/>
      </p:cViewPr>
      <p:guideLst>
        <p:guide orient="horz" pos="162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7775768-7692-45C5-B6D7-E080B35AAC87}" type="datetimeFigureOut">
              <a:rPr lang="en-US" smtClean="0"/>
              <a:t>9/3/2026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226CAF2-2094-4F1E-A18E-256730D9ACC4}"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7775768-7692-45C5-B6D7-E080B35AAC87}" type="datetimeFigureOut">
              <a:rPr lang="en-US" smtClean="0"/>
              <a:t>9/3/2026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226CAF2-2094-4F1E-A18E-256730D9ACC4}"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54781"/>
            <a:ext cx="2057400" cy="329088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54781"/>
            <a:ext cx="6019800" cy="329088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7775768-7692-45C5-B6D7-E080B35AAC87}" type="datetimeFigureOut">
              <a:rPr lang="en-US" smtClean="0"/>
              <a:t>9/3/2026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226CAF2-2094-4F1E-A18E-256730D9ACC4}"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7775768-7692-45C5-B6D7-E080B35AAC87}" type="datetimeFigureOut">
              <a:rPr lang="en-US" smtClean="0"/>
              <a:t>9/3/2026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226CAF2-2094-4F1E-A18E-256730D9ACC4}"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7775768-7692-45C5-B6D7-E080B35AAC87}" type="datetimeFigureOut">
              <a:rPr lang="en-US" smtClean="0"/>
              <a:t>9/3/2026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226CAF2-2094-4F1E-A18E-256730D9ACC4}"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7775768-7692-45C5-B6D7-E080B35AAC87}" type="datetimeFigureOut">
              <a:rPr lang="en-US" smtClean="0"/>
              <a:t>9/3/2026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226CAF2-2094-4F1E-A18E-256730D9ACC4}"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7775768-7692-45C5-B6D7-E080B35AAC87}" type="datetimeFigureOut">
              <a:rPr lang="en-US" smtClean="0"/>
              <a:t>9/3/2026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226CAF2-2094-4F1E-A18E-256730D9ACC4}"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7775768-7692-45C5-B6D7-E080B35AAC87}" type="datetimeFigureOut">
              <a:rPr lang="en-US" smtClean="0"/>
              <a:t>9/3/2026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226CAF2-2094-4F1E-A18E-256730D9ACC4}"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7775768-7692-45C5-B6D7-E080B35AAC87}" type="datetimeFigureOut">
              <a:rPr lang="en-US" smtClean="0"/>
              <a:t>9/3/2026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226CAF2-2094-4F1E-A18E-256730D9ACC4}"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7775768-7692-45C5-B6D7-E080B35AAC87}" type="datetimeFigureOut">
              <a:rPr lang="en-US" smtClean="0"/>
              <a:t>9/3/2026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226CAF2-2094-4F1E-A18E-256730D9ACC4}"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7775768-7692-45C5-B6D7-E080B35AAC87}" type="datetimeFigureOut">
              <a:rPr lang="en-US" smtClean="0"/>
              <a:t>9/3/2026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226CAF2-2094-4F1E-A18E-256730D9ACC4}"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47775768-7692-45C5-B6D7-E080B35AAC87}" type="datetimeFigureOut">
              <a:rPr lang="en-US" smtClean="0"/>
              <a:t>9/3/2026</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8226CAF2-2094-4F1E-A18E-256730D9ACC4}" type="slidenum">
              <a:rPr lang="en-US" smtClean="0"/>
              <a:t>‹#›</a:t>
            </a:fld>
            <a:endParaRPr 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9144000" cy="5143500"/>
          </a:xfrm>
        </p:spPr>
        <p:txBody>
          <a:bodyPr/>
          <a:lstStyle/>
          <a:p>
            <a:r>
              <a:rPr lang="af-ZA" b="1" u="sng" dirty="0"/>
              <a:t>Luk. </a:t>
            </a:r>
            <a:r>
              <a:rPr lang="af-ZA" b="1" u="sng" dirty="0" smtClean="0"/>
              <a:t>10:21-22</a:t>
            </a:r>
            <a:br>
              <a:rPr lang="af-ZA" b="1" u="sng" dirty="0" smtClean="0"/>
            </a:br>
            <a:r>
              <a:rPr lang="af-ZA" b="1" u="sng" dirty="0"/>
              <a:t/>
            </a:r>
            <a:br>
              <a:rPr lang="af-ZA" b="1" u="sng" dirty="0"/>
            </a:br>
            <a:r>
              <a:rPr lang="af-ZA" b="1" dirty="0" smtClean="0"/>
              <a:t>Die </a:t>
            </a:r>
            <a:r>
              <a:rPr lang="af-ZA" b="1" dirty="0"/>
              <a:t>vreugde van Christus </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9144000" cy="5143500"/>
          </a:xfrm>
        </p:spPr>
        <p:txBody>
          <a:bodyPr/>
          <a:lstStyle/>
          <a:p>
            <a:r>
              <a:rPr lang="af-ZA" i="1" dirty="0" smtClean="0"/>
              <a:t>“When </a:t>
            </a:r>
            <a:r>
              <a:rPr lang="af-ZA" i="1" dirty="0"/>
              <a:t>any of the would-be-wise men meddle with religion, they tell us that the plain word of God, as we read it, must be interpreted by modern thought, and that it bears another meaning which only the cultured can possibly </a:t>
            </a:r>
            <a:r>
              <a:rPr lang="af-ZA" i="1" dirty="0" smtClean="0"/>
              <a:t>comprehend</a:t>
            </a:r>
            <a:r>
              <a:rPr lang="af-ZA" i="1" dirty="0"/>
              <a:t>.</a:t>
            </a: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9144000" cy="5143500"/>
          </a:xfrm>
        </p:spPr>
        <p:txBody>
          <a:bodyPr/>
          <a:lstStyle/>
          <a:p>
            <a:r>
              <a:rPr lang="af-ZA" i="1" dirty="0" smtClean="0"/>
              <a:t>When </a:t>
            </a:r>
            <a:r>
              <a:rPr lang="af-ZA" i="1" dirty="0"/>
              <a:t>filosophy invades the domain of revelation it ends in perverting the gospel, and in bringing in ‘another gospel which is not another’”</a:t>
            </a:r>
            <a:r>
              <a:rPr lang="en-US" dirty="0"/>
              <a:t/>
            </a:r>
            <a:br>
              <a:rPr lang="en-US" dirty="0"/>
            </a:br>
            <a:r>
              <a:rPr lang="en-US" dirty="0" smtClean="0"/>
              <a:t/>
            </a:r>
            <a:br>
              <a:rPr lang="en-US" dirty="0" smtClean="0"/>
            </a:br>
            <a:r>
              <a:rPr lang="en-US" dirty="0" smtClean="0"/>
              <a:t>				</a:t>
            </a:r>
            <a:r>
              <a:rPr lang="en-US" dirty="0" smtClean="0">
                <a:solidFill>
                  <a:srgbClr val="7030A0"/>
                </a:solidFill>
              </a:rPr>
              <a:t>	</a:t>
            </a:r>
            <a:r>
              <a:rPr lang="af-ZA" b="1" dirty="0" smtClean="0">
                <a:solidFill>
                  <a:srgbClr val="7030A0"/>
                </a:solidFill>
              </a:rPr>
              <a:t>C.H</a:t>
            </a:r>
            <a:r>
              <a:rPr lang="af-ZA" b="1" dirty="0">
                <a:solidFill>
                  <a:srgbClr val="7030A0"/>
                </a:solidFill>
              </a:rPr>
              <a:t>. Spurgeon</a:t>
            </a:r>
            <a:endParaRPr lang="en-US" dirty="0">
              <a:solidFill>
                <a:srgbClr val="7030A0"/>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9144000" cy="5143500"/>
          </a:xfrm>
        </p:spPr>
        <p:txBody>
          <a:bodyPr/>
          <a:lstStyle/>
          <a:p>
            <a:r>
              <a:rPr lang="af-ZA" b="1" dirty="0">
                <a:solidFill>
                  <a:srgbClr val="00B050"/>
                </a:solidFill>
              </a:rPr>
              <a:t>Rom. </a:t>
            </a:r>
            <a:r>
              <a:rPr lang="af-ZA" b="1" dirty="0" smtClean="0">
                <a:solidFill>
                  <a:srgbClr val="00B050"/>
                </a:solidFill>
              </a:rPr>
              <a:t>9:18</a:t>
            </a:r>
            <a:r>
              <a:rPr lang="af-ZA" b="1" i="1" dirty="0" smtClean="0"/>
              <a:t/>
            </a:r>
            <a:br>
              <a:rPr lang="af-ZA" b="1" i="1" dirty="0" smtClean="0"/>
            </a:br>
            <a:r>
              <a:rPr lang="af-ZA" i="1" dirty="0" smtClean="0"/>
              <a:t>“Dit </a:t>
            </a:r>
            <a:r>
              <a:rPr lang="af-ZA" i="1" dirty="0"/>
              <a:t>is dus inderdaad so dat God </a:t>
            </a:r>
            <a:r>
              <a:rPr lang="af-ZA" i="1" dirty="0" smtClean="0"/>
              <a:t/>
            </a:r>
            <a:br>
              <a:rPr lang="af-ZA" i="1" dirty="0" smtClean="0"/>
            </a:br>
            <a:r>
              <a:rPr lang="af-ZA" i="1" dirty="0" smtClean="0"/>
              <a:t>Hom </a:t>
            </a:r>
            <a:r>
              <a:rPr lang="af-ZA" i="1" dirty="0"/>
              <a:t>ontferm oor wie Hy wil, </a:t>
            </a:r>
            <a:r>
              <a:rPr lang="af-ZA" i="1" dirty="0" smtClean="0"/>
              <a:t/>
            </a:r>
            <a:br>
              <a:rPr lang="af-ZA" i="1" dirty="0" smtClean="0"/>
            </a:br>
            <a:r>
              <a:rPr lang="af-ZA" i="1" dirty="0" smtClean="0"/>
              <a:t>en </a:t>
            </a:r>
            <a:r>
              <a:rPr lang="af-ZA" i="1" dirty="0"/>
              <a:t>dat Hy verhard wie Hy wil</a:t>
            </a:r>
            <a:r>
              <a:rPr lang="af-ZA" i="1" dirty="0" smtClean="0"/>
              <a:t>.”</a:t>
            </a:r>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9144000" cy="5143500"/>
          </a:xfrm>
        </p:spPr>
        <p:txBody>
          <a:bodyPr/>
          <a:lstStyle/>
          <a:p>
            <a:r>
              <a:rPr lang="af-ZA" b="1" dirty="0">
                <a:solidFill>
                  <a:srgbClr val="00B050"/>
                </a:solidFill>
              </a:rPr>
              <a:t>II Kor. </a:t>
            </a:r>
            <a:r>
              <a:rPr lang="af-ZA" b="1" dirty="0" smtClean="0">
                <a:solidFill>
                  <a:srgbClr val="00B050"/>
                </a:solidFill>
              </a:rPr>
              <a:t>2:14</a:t>
            </a:r>
            <a:r>
              <a:rPr lang="af-ZA" b="1" i="1" dirty="0" smtClean="0"/>
              <a:t/>
            </a:r>
            <a:br>
              <a:rPr lang="af-ZA" b="1" i="1" dirty="0" smtClean="0"/>
            </a:br>
            <a:r>
              <a:rPr lang="af-ZA" i="1" dirty="0" smtClean="0"/>
              <a:t>“Maar </a:t>
            </a:r>
            <a:r>
              <a:rPr lang="af-ZA" i="1" dirty="0"/>
              <a:t>aan God die dank! Hy voer ons altyd saam in sy triomftog omdat ons een is met </a:t>
            </a:r>
            <a:r>
              <a:rPr lang="af-ZA" i="1" dirty="0" smtClean="0"/>
              <a:t>Christus. Deur </a:t>
            </a:r>
            <a:r>
              <a:rPr lang="af-ZA" i="1" dirty="0"/>
              <a:t>ons versprei Hy die kennis van Christus oral soos </a:t>
            </a:r>
            <a:r>
              <a:rPr lang="af-ZA" i="1" dirty="0" smtClean="0"/>
              <a:t/>
            </a:r>
            <a:br>
              <a:rPr lang="af-ZA" i="1" dirty="0" smtClean="0"/>
            </a:br>
            <a:r>
              <a:rPr lang="af-ZA" i="1" dirty="0" smtClean="0"/>
              <a:t>'n </a:t>
            </a:r>
            <a:r>
              <a:rPr lang="af-ZA" i="1" dirty="0"/>
              <a:t>aangename geur.”</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9144000" cy="5143500"/>
          </a:xfrm>
        </p:spPr>
        <p:txBody>
          <a:bodyPr/>
          <a:lstStyle/>
          <a:p>
            <a:r>
              <a:rPr lang="af-ZA" b="1" dirty="0">
                <a:solidFill>
                  <a:srgbClr val="00B050"/>
                </a:solidFill>
              </a:rPr>
              <a:t>Matt. </a:t>
            </a:r>
            <a:r>
              <a:rPr lang="af-ZA" b="1" dirty="0" smtClean="0">
                <a:solidFill>
                  <a:srgbClr val="00B050"/>
                </a:solidFill>
              </a:rPr>
              <a:t>5:3</a:t>
            </a:r>
            <a:r>
              <a:rPr lang="af-ZA" b="1" i="1" dirty="0" smtClean="0"/>
              <a:t/>
            </a:r>
            <a:br>
              <a:rPr lang="af-ZA" b="1" i="1" dirty="0" smtClean="0"/>
            </a:br>
            <a:r>
              <a:rPr lang="af-ZA" i="1" dirty="0" smtClean="0"/>
              <a:t>“Gelukkig </a:t>
            </a:r>
            <a:r>
              <a:rPr lang="af-ZA" i="1" dirty="0"/>
              <a:t>is dié armes van gees, </a:t>
            </a:r>
            <a:r>
              <a:rPr lang="af-ZA" i="1" dirty="0" smtClean="0"/>
              <a:t/>
            </a:r>
            <a:br>
              <a:rPr lang="af-ZA" i="1" dirty="0" smtClean="0"/>
            </a:br>
            <a:r>
              <a:rPr lang="af-ZA" i="1" dirty="0" smtClean="0"/>
              <a:t>want </a:t>
            </a:r>
            <a:r>
              <a:rPr lang="af-ZA" i="1" dirty="0"/>
              <a:t>aan hulle behoort die </a:t>
            </a:r>
            <a:r>
              <a:rPr lang="af-ZA" i="1" dirty="0" smtClean="0"/>
              <a:t/>
            </a:r>
            <a:br>
              <a:rPr lang="af-ZA" i="1" dirty="0" smtClean="0"/>
            </a:br>
            <a:r>
              <a:rPr lang="af-ZA" i="1" dirty="0" smtClean="0"/>
              <a:t>koninkryk </a:t>
            </a:r>
            <a:r>
              <a:rPr lang="af-ZA" i="1" dirty="0"/>
              <a:t>van die hemele</a:t>
            </a:r>
            <a:r>
              <a:rPr lang="af-ZA" i="1" dirty="0" smtClean="0"/>
              <a:t>.”</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9144000" cy="5143500"/>
          </a:xfrm>
        </p:spPr>
        <p:txBody>
          <a:bodyPr>
            <a:normAutofit fontScale="90000"/>
          </a:bodyPr>
          <a:lstStyle/>
          <a:p>
            <a:r>
              <a:rPr lang="af-ZA" b="1" dirty="0">
                <a:solidFill>
                  <a:srgbClr val="00B050"/>
                </a:solidFill>
              </a:rPr>
              <a:t>I Kor. </a:t>
            </a:r>
            <a:r>
              <a:rPr lang="af-ZA" b="1" dirty="0" smtClean="0">
                <a:solidFill>
                  <a:srgbClr val="00B050"/>
                </a:solidFill>
              </a:rPr>
              <a:t>1:21</a:t>
            </a:r>
            <a:r>
              <a:rPr lang="af-ZA" b="1" i="1" dirty="0" smtClean="0"/>
              <a:t/>
            </a:r>
            <a:br>
              <a:rPr lang="af-ZA" b="1" i="1" dirty="0" smtClean="0"/>
            </a:br>
            <a:r>
              <a:rPr lang="af-ZA" i="1" dirty="0" smtClean="0"/>
              <a:t>“Dit </a:t>
            </a:r>
            <a:r>
              <a:rPr lang="af-ZA" i="1" dirty="0"/>
              <a:t>was die bedoeling van God in sy wysheid dat die wêreld nie deur geleerdheid tot kennis van God sou kom nie. Daarom het God in sy goedheid besluit om deur die prediking wat vir die wêreld onsin is, dié te red wat glo</a:t>
            </a:r>
            <a:r>
              <a:rPr lang="af-ZA" i="1" dirty="0" smtClean="0"/>
              <a:t>.”</a:t>
            </a: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9144000" cy="5143500"/>
          </a:xfrm>
        </p:spPr>
        <p:txBody>
          <a:bodyPr/>
          <a:lstStyle/>
          <a:p>
            <a:r>
              <a:rPr lang="af-ZA" b="1" dirty="0">
                <a:solidFill>
                  <a:srgbClr val="00B050"/>
                </a:solidFill>
              </a:rPr>
              <a:t>I Kor. </a:t>
            </a:r>
            <a:r>
              <a:rPr lang="af-ZA" b="1" dirty="0" smtClean="0">
                <a:solidFill>
                  <a:srgbClr val="00B050"/>
                </a:solidFill>
              </a:rPr>
              <a:t>1:25</a:t>
            </a:r>
            <a:r>
              <a:rPr lang="af-ZA" b="1" i="1" dirty="0" smtClean="0"/>
              <a:t/>
            </a:r>
            <a:br>
              <a:rPr lang="af-ZA" b="1" i="1" dirty="0" smtClean="0"/>
            </a:br>
            <a:r>
              <a:rPr lang="af-ZA" i="1" dirty="0" smtClean="0"/>
              <a:t>“Wat </a:t>
            </a:r>
            <a:r>
              <a:rPr lang="af-ZA" i="1" dirty="0"/>
              <a:t>vir die wêreld die onsin van God is, is groter wysheid as die wysheid van mense, en wat vir die wêreld die swakheid van God is, is groter krag as die krag van mense</a:t>
            </a:r>
            <a:r>
              <a:rPr lang="af-ZA" i="1" dirty="0" smtClean="0"/>
              <a:t>.”</a:t>
            </a: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9144000" cy="5143500"/>
          </a:xfrm>
        </p:spPr>
        <p:txBody>
          <a:bodyPr>
            <a:normAutofit fontScale="90000"/>
          </a:bodyPr>
          <a:lstStyle/>
          <a:p>
            <a:r>
              <a:rPr lang="af-ZA" b="1" dirty="0">
                <a:solidFill>
                  <a:srgbClr val="00B050"/>
                </a:solidFill>
              </a:rPr>
              <a:t>I Kor. </a:t>
            </a:r>
            <a:r>
              <a:rPr lang="af-ZA" b="1" dirty="0" smtClean="0">
                <a:solidFill>
                  <a:srgbClr val="00B050"/>
                </a:solidFill>
              </a:rPr>
              <a:t>1:27</a:t>
            </a:r>
            <a:r>
              <a:rPr lang="af-ZA" b="1" i="1" dirty="0" smtClean="0"/>
              <a:t/>
            </a:r>
            <a:br>
              <a:rPr lang="af-ZA" b="1" i="1" dirty="0" smtClean="0"/>
            </a:br>
            <a:r>
              <a:rPr lang="af-ZA" i="1" dirty="0" smtClean="0"/>
              <a:t>“En </a:t>
            </a:r>
            <a:r>
              <a:rPr lang="af-ZA" i="1" dirty="0"/>
              <a:t>tog, wat vir die wêreld onsin is, het God uitgekies om die geleerdes te beskaam; wat vir die wêreld swak is, het God uitgekies om die sterkes te beskaam, en wat vir die wêreld sonder aansien of betekenis is, ja, wat niks is nie, het God uitgekies om wat iets is, tot niet te maak</a:t>
            </a:r>
            <a:r>
              <a:rPr lang="af-ZA" i="1" dirty="0" smtClean="0"/>
              <a:t>.”</a:t>
            </a: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9144000" cy="5143500"/>
          </a:xfrm>
        </p:spPr>
        <p:txBody>
          <a:bodyPr/>
          <a:lstStyle/>
          <a:p>
            <a:r>
              <a:rPr lang="af-ZA" b="1" dirty="0">
                <a:solidFill>
                  <a:srgbClr val="00B050"/>
                </a:solidFill>
              </a:rPr>
              <a:t>Luk. </a:t>
            </a:r>
            <a:r>
              <a:rPr lang="af-ZA" b="1" dirty="0" smtClean="0">
                <a:solidFill>
                  <a:srgbClr val="00B050"/>
                </a:solidFill>
              </a:rPr>
              <a:t>9:48</a:t>
            </a:r>
            <a:r>
              <a:rPr lang="af-ZA" b="1" i="1" dirty="0" smtClean="0"/>
              <a:t/>
            </a:r>
            <a:br>
              <a:rPr lang="af-ZA" b="1" i="1" dirty="0" smtClean="0"/>
            </a:br>
            <a:r>
              <a:rPr lang="af-ZA" i="1" dirty="0" smtClean="0"/>
              <a:t>Toe </a:t>
            </a:r>
            <a:r>
              <a:rPr lang="af-ZA" i="1" dirty="0"/>
              <a:t>sê Hy vir hulle: “Elkeen wat hierdie kindjie in my Naam ontvang, ontvang My, en elkeen wat My ontvang, ontvang Hom wat My gestuur het. </a:t>
            </a:r>
            <a:r>
              <a:rPr lang="af-ZA" i="1" dirty="0" smtClean="0"/>
              <a:t/>
            </a:r>
            <a:br>
              <a:rPr lang="af-ZA" i="1" dirty="0" smtClean="0"/>
            </a:br>
            <a:r>
              <a:rPr lang="af-ZA" i="1" dirty="0" smtClean="0"/>
              <a:t>Wie </a:t>
            </a:r>
            <a:r>
              <a:rPr lang="af-ZA" i="1" dirty="0"/>
              <a:t>die minste onder julle almal is, hý is groot</a:t>
            </a:r>
            <a:r>
              <a:rPr lang="af-ZA" i="1" dirty="0" smtClean="0"/>
              <a:t>.”</a:t>
            </a:r>
            <a:endParaRPr lang="en-US"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TotalTime>
  <Words>101</Words>
  <Application>Microsoft Office PowerPoint</Application>
  <PresentationFormat>On-screen Show (16:9)</PresentationFormat>
  <Paragraphs>10</Paragraphs>
  <Slides>15</Slides>
  <Notes>0</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Office Theme</vt:lpstr>
      <vt:lpstr>Luk. 10:21-22  Die vreugde van Christus </vt:lpstr>
      <vt:lpstr>Slide 2</vt:lpstr>
      <vt:lpstr>II Kor. 2:14 “Maar aan God die dank! Hy voer ons altyd saam in sy triomftog omdat ons een is met Christus. Deur ons versprei Hy die kennis van Christus oral soos  'n aangename geur.”</vt:lpstr>
      <vt:lpstr>Slide 4</vt:lpstr>
      <vt:lpstr>Matt. 5:3 “Gelukkig is dié armes van gees,  want aan hulle behoort die  koninkryk van die hemele.”</vt:lpstr>
      <vt:lpstr>I Kor. 1:21 “Dit was die bedoeling van God in sy wysheid dat die wêreld nie deur geleerdheid tot kennis van God sou kom nie. Daarom het God in sy goedheid besluit om deur die prediking wat vir die wêreld onsin is, dié te red wat glo.”</vt:lpstr>
      <vt:lpstr>I Kor. 1:25 “Wat vir die wêreld die onsin van God is, is groter wysheid as die wysheid van mense, en wat vir die wêreld die swakheid van God is, is groter krag as die krag van mense.”</vt:lpstr>
      <vt:lpstr>I Kor. 1:27 “En tog, wat vir die wêreld onsin is, het God uitgekies om die geleerdes te beskaam; wat vir die wêreld swak is, het God uitgekies om die sterkes te beskaam, en wat vir die wêreld sonder aansien of betekenis is, ja, wat niks is nie, het God uitgekies om wat iets is, tot niet te maak.”</vt:lpstr>
      <vt:lpstr>Luk. 9:48 Toe sê Hy vir hulle: “Elkeen wat hierdie kindjie in my Naam ontvang, ontvang My, en elkeen wat My ontvang, ontvang Hom wat My gestuur het.  Wie die minste onder julle almal is, hý is groot.”</vt:lpstr>
      <vt:lpstr>Slide 10</vt:lpstr>
      <vt:lpstr>“When any of the would-be-wise men meddle with religion, they tell us that the plain word of God, as we read it, must be interpreted by modern thought, and that it bears another meaning which only the cultured can possibly comprehend.</vt:lpstr>
      <vt:lpstr>When filosophy invades the domain of revelation it ends in perverting the gospel, and in bringing in ‘another gospel which is not another’”       C.H. Spurgeon</vt:lpstr>
      <vt:lpstr>Slide 13</vt:lpstr>
      <vt:lpstr>Rom. 9:18 “Dit is dus inderdaad so dat God  Hom ontferm oor wie Hy wil,  en dat Hy verhard wie Hy wil.”</vt:lpstr>
      <vt:lpstr>Slide 15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Luk. 10:21-22  Die vreugde van Christus </dc:title>
  <dc:creator>Windows User</dc:creator>
  <cp:lastModifiedBy>Windows User</cp:lastModifiedBy>
  <cp:revision>1</cp:revision>
  <dcterms:created xsi:type="dcterms:W3CDTF">2026-09-03T06:23:45Z</dcterms:created>
  <dcterms:modified xsi:type="dcterms:W3CDTF">2026-09-03T06:31:25Z</dcterms:modified>
</cp:coreProperties>
</file>