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516" autoAdjust="0"/>
    <p:restoredTop sz="94660"/>
  </p:normalViewPr>
  <p:slideViewPr>
    <p:cSldViewPr>
      <p:cViewPr varScale="1">
        <p:scale>
          <a:sx n="149" d="100"/>
          <a:sy n="149" d="100"/>
        </p:scale>
        <p:origin x="-912"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1509DC-E0D1-4C7D-B5D6-47A944355FE2}"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509DC-E0D1-4C7D-B5D6-47A944355FE2}"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509DC-E0D1-4C7D-B5D6-47A944355FE2}"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509DC-E0D1-4C7D-B5D6-47A944355FE2}"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1509DC-E0D1-4C7D-B5D6-47A944355FE2}"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1509DC-E0D1-4C7D-B5D6-47A944355FE2}"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1509DC-E0D1-4C7D-B5D6-47A944355FE2}"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1509DC-E0D1-4C7D-B5D6-47A944355FE2}"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509DC-E0D1-4C7D-B5D6-47A944355FE2}"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1509DC-E0D1-4C7D-B5D6-47A944355FE2}"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1509DC-E0D1-4C7D-B5D6-47A944355FE2}"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0136E8-696F-443D-8D3F-FEF3CC69DDB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81509DC-E0D1-4C7D-B5D6-47A944355FE2}" type="datetimeFigureOut">
              <a:rPr lang="en-US" smtClean="0"/>
              <a:t>9/11/2026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70136E8-696F-443D-8D3F-FEF3CC69DDB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10:25-37</a:t>
            </a:r>
            <a:br>
              <a:rPr lang="af-ZA" b="1" u="sng" dirty="0" smtClean="0"/>
            </a:br>
            <a:r>
              <a:rPr lang="af-ZA" b="1" u="sng" dirty="0"/>
              <a:t/>
            </a:r>
            <a:br>
              <a:rPr lang="af-ZA" b="1" u="sng" dirty="0"/>
            </a:br>
            <a:r>
              <a:rPr lang="af-ZA" b="1" dirty="0" smtClean="0"/>
              <a:t>Hoe </a:t>
            </a:r>
            <a:r>
              <a:rPr lang="af-ZA" b="1" dirty="0"/>
              <a:t>kry ek die ewige lewe?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smtClean="0"/>
              <a:t>“</a:t>
            </a:r>
            <a:r>
              <a:rPr lang="af-ZA" i="1" dirty="0"/>
              <a:t>But the focus of biblically-based evangelism is not on the comforts </a:t>
            </a:r>
            <a:r>
              <a:rPr lang="af-ZA" i="1" dirty="0" smtClean="0"/>
              <a:t/>
            </a:r>
            <a:br>
              <a:rPr lang="af-ZA" i="1" dirty="0" smtClean="0"/>
            </a:br>
            <a:r>
              <a:rPr lang="af-ZA" i="1" dirty="0" smtClean="0"/>
              <a:t>of </a:t>
            </a:r>
            <a:r>
              <a:rPr lang="af-ZA" i="1" dirty="0"/>
              <a:t>the present life, but on the reality </a:t>
            </a:r>
            <a:r>
              <a:rPr lang="af-ZA" i="1" dirty="0" smtClean="0"/>
              <a:t/>
            </a:r>
            <a:br>
              <a:rPr lang="af-ZA" i="1" dirty="0" smtClean="0"/>
            </a:br>
            <a:r>
              <a:rPr lang="af-ZA" i="1" dirty="0" smtClean="0"/>
              <a:t>of </a:t>
            </a:r>
            <a:r>
              <a:rPr lang="af-ZA" i="1" dirty="0"/>
              <a:t>eternity</a:t>
            </a:r>
            <a:r>
              <a:rPr lang="af-ZA" i="1" dirty="0" smtClean="0"/>
              <a:t>.”</a:t>
            </a:r>
            <a:br>
              <a:rPr lang="af-ZA" i="1" dirty="0" smtClean="0"/>
            </a:br>
            <a:r>
              <a:rPr lang="af-ZA" i="1" dirty="0"/>
              <a:t/>
            </a:r>
            <a:br>
              <a:rPr lang="af-ZA" i="1" dirty="0"/>
            </a:br>
            <a:r>
              <a:rPr lang="af-ZA" i="1" dirty="0" smtClean="0"/>
              <a:t>				</a:t>
            </a:r>
            <a:r>
              <a:rPr lang="af-ZA" i="1" dirty="0" smtClean="0">
                <a:solidFill>
                  <a:srgbClr val="7030A0"/>
                </a:solidFill>
              </a:rPr>
              <a:t>	</a:t>
            </a:r>
            <a:r>
              <a:rPr lang="af-ZA" b="1" dirty="0" smtClean="0">
                <a:solidFill>
                  <a:srgbClr val="7030A0"/>
                </a:solidFill>
              </a:rPr>
              <a:t>John MacArthur</a:t>
            </a:r>
            <a:endParaRPr lang="en-US" dirty="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I Kor. </a:t>
            </a:r>
            <a:r>
              <a:rPr lang="af-ZA" b="1" dirty="0" smtClean="0">
                <a:solidFill>
                  <a:srgbClr val="00B050"/>
                </a:solidFill>
              </a:rPr>
              <a:t>1:21-23</a:t>
            </a:r>
            <a:r>
              <a:rPr lang="af-ZA" b="1" i="1" dirty="0" smtClean="0"/>
              <a:t/>
            </a:r>
            <a:br>
              <a:rPr lang="af-ZA" b="1" i="1" dirty="0" smtClean="0"/>
            </a:br>
            <a:r>
              <a:rPr lang="af-ZA" i="1" dirty="0" smtClean="0"/>
              <a:t>“Daarom </a:t>
            </a:r>
            <a:r>
              <a:rPr lang="af-ZA" i="1" dirty="0"/>
              <a:t>het God in sy goedheid besluit om deur die prediking wat vir die wêreld onsin is, dié te red wat glo. </a:t>
            </a:r>
            <a:r>
              <a:rPr lang="af-ZA" i="1" dirty="0" smtClean="0"/>
              <a:t>Die </a:t>
            </a:r>
            <a:r>
              <a:rPr lang="af-ZA" i="1" dirty="0"/>
              <a:t>Jode vra wondertekens en die Grieke soek wysheid, maar ons verkondig Christus wat gekruisig is. </a:t>
            </a:r>
            <a:r>
              <a:rPr lang="af-ZA" i="1" dirty="0" smtClean="0"/>
              <a:t>Vir </a:t>
            </a:r>
            <a:r>
              <a:rPr lang="af-ZA" i="1" dirty="0"/>
              <a:t>die Jode is dit 'n aanstoot en vir die ander is dit onsin</a:t>
            </a:r>
            <a:r>
              <a:rPr lang="af-ZA" i="1"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Gal. </a:t>
            </a:r>
            <a:r>
              <a:rPr lang="af-ZA" b="1" dirty="0" smtClean="0">
                <a:solidFill>
                  <a:srgbClr val="00B050"/>
                </a:solidFill>
              </a:rPr>
              <a:t>3:11</a:t>
            </a:r>
            <a:r>
              <a:rPr lang="af-ZA" b="1" i="1" dirty="0" smtClean="0">
                <a:solidFill>
                  <a:srgbClr val="00B050"/>
                </a:solidFill>
              </a:rPr>
              <a:t/>
            </a:r>
            <a:br>
              <a:rPr lang="af-ZA" b="1" i="1" dirty="0" smtClean="0">
                <a:solidFill>
                  <a:srgbClr val="00B050"/>
                </a:solidFill>
              </a:rPr>
            </a:br>
            <a:r>
              <a:rPr lang="af-ZA" i="1" dirty="0" smtClean="0"/>
              <a:t>“En </a:t>
            </a:r>
            <a:r>
              <a:rPr lang="af-ZA" i="1" dirty="0"/>
              <a:t>dat niemand op grond van die </a:t>
            </a:r>
            <a:r>
              <a:rPr lang="af-ZA" i="1" dirty="0" smtClean="0"/>
              <a:t/>
            </a:r>
            <a:br>
              <a:rPr lang="af-ZA" i="1" dirty="0" smtClean="0"/>
            </a:br>
            <a:r>
              <a:rPr lang="af-ZA" i="1" dirty="0" smtClean="0"/>
              <a:t>wet </a:t>
            </a:r>
            <a:r>
              <a:rPr lang="af-ZA" i="1" dirty="0"/>
              <a:t>deur God vrygespreek word nie, </a:t>
            </a:r>
            <a:r>
              <a:rPr lang="af-ZA" i="1" dirty="0" smtClean="0"/>
              <a:t/>
            </a:r>
            <a:br>
              <a:rPr lang="af-ZA" i="1" dirty="0" smtClean="0"/>
            </a:br>
            <a:r>
              <a:rPr lang="af-ZA" i="1" dirty="0" smtClean="0"/>
              <a:t>is </a:t>
            </a:r>
            <a:r>
              <a:rPr lang="af-ZA" i="1" dirty="0"/>
              <a:t>duidelik, want </a:t>
            </a:r>
            <a:r>
              <a:rPr lang="af-ZA" i="1" dirty="0" smtClean="0"/>
              <a:t/>
            </a:r>
            <a:br>
              <a:rPr lang="af-ZA" i="1" dirty="0" smtClean="0"/>
            </a:br>
            <a:r>
              <a:rPr lang="af-ZA" i="1" dirty="0" smtClean="0"/>
              <a:t>“</a:t>
            </a:r>
            <a:r>
              <a:rPr lang="af-ZA" i="1" dirty="0"/>
              <a:t>hy wat deur God vrygespreek is omdat hy glo, sal lewe.”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3:10</a:t>
            </a:r>
            <a:r>
              <a:rPr lang="af-ZA" b="1" i="1" dirty="0" smtClean="0"/>
              <a:t/>
            </a:r>
            <a:br>
              <a:rPr lang="af-ZA" b="1" i="1" dirty="0" smtClean="0"/>
            </a:br>
            <a:r>
              <a:rPr lang="af-ZA" i="1" dirty="0" smtClean="0"/>
              <a:t>Daar </a:t>
            </a:r>
            <a:r>
              <a:rPr lang="af-ZA" i="1" dirty="0"/>
              <a:t>staan immers geskrywe: </a:t>
            </a:r>
            <a:r>
              <a:rPr lang="af-ZA" i="1" dirty="0" smtClean="0"/>
              <a:t/>
            </a:r>
            <a:br>
              <a:rPr lang="af-ZA" i="1" dirty="0" smtClean="0"/>
            </a:br>
            <a:r>
              <a:rPr lang="af-ZA" i="1" dirty="0" smtClean="0"/>
              <a:t>“</a:t>
            </a:r>
            <a:r>
              <a:rPr lang="af-ZA" i="1" dirty="0"/>
              <a:t>Daar is nie een wat regverdig is nie, selfs nie een nie</a:t>
            </a:r>
            <a:r>
              <a:rPr lang="af-ZA" i="1"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i="1" dirty="0" smtClean="0"/>
              <a:t>“</a:t>
            </a:r>
            <a:r>
              <a:rPr lang="af-ZA" i="1" dirty="0"/>
              <a:t>Jesus graciously gave him one unforgettable, inescapably clear insight into his wrechedness; one more opportunity to acknowledge his sinfulness and cry for mercy</a:t>
            </a:r>
            <a:r>
              <a:rPr lang="af-ZA" i="1" dirty="0" smtClean="0"/>
              <a:t>.”</a:t>
            </a:r>
            <a:br>
              <a:rPr lang="af-ZA" i="1" dirty="0" smtClean="0"/>
            </a:br>
            <a:r>
              <a:rPr lang="af-ZA" i="1" dirty="0"/>
              <a:t/>
            </a:r>
            <a:br>
              <a:rPr lang="af-ZA" i="1" dirty="0"/>
            </a:br>
            <a:r>
              <a:rPr lang="af-ZA" i="1" dirty="0" smtClean="0"/>
              <a:t>					</a:t>
            </a:r>
            <a:r>
              <a:rPr lang="af-ZA" b="1" dirty="0" smtClean="0">
                <a:solidFill>
                  <a:srgbClr val="7030A0"/>
                </a:solidFill>
              </a:rPr>
              <a:t>John MacArthur</a:t>
            </a:r>
            <a:endParaRPr lang="en-US" dirty="0">
              <a:solidFill>
                <a:srgbClr val="7030A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Joh. 3:3</a:t>
            </a:r>
            <a:r>
              <a:rPr lang="af-ZA" b="1" dirty="0"/>
              <a:t>	</a:t>
            </a:r>
            <a:r>
              <a:rPr lang="af-ZA" b="1" i="1" dirty="0" smtClean="0"/>
              <a:t/>
            </a:r>
            <a:br>
              <a:rPr lang="af-ZA" b="1" i="1" dirty="0" smtClean="0"/>
            </a:br>
            <a:r>
              <a:rPr lang="af-ZA" i="1" dirty="0" smtClean="0"/>
              <a:t>“</a:t>
            </a:r>
            <a:r>
              <a:rPr lang="af-ZA" i="1" dirty="0"/>
              <a:t>Dít verseker Ek jou: </a:t>
            </a:r>
            <a:r>
              <a:rPr lang="af-ZA" i="1" dirty="0" smtClean="0"/>
              <a:t>As </a:t>
            </a:r>
            <a:r>
              <a:rPr lang="af-ZA" i="1" dirty="0"/>
              <a:t>iemand nie opnuut gebore word nie, kan hy die koninkryk van God nie sien nie</a:t>
            </a:r>
            <a:r>
              <a:rPr lang="af-ZA" i="1"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b="1" dirty="0">
                <a:solidFill>
                  <a:srgbClr val="00B050"/>
                </a:solidFill>
              </a:rPr>
              <a:t>I Kor. </a:t>
            </a:r>
            <a:r>
              <a:rPr lang="af-ZA" b="1" dirty="0" smtClean="0">
                <a:solidFill>
                  <a:srgbClr val="00B050"/>
                </a:solidFill>
              </a:rPr>
              <a:t>15:32</a:t>
            </a:r>
            <a:r>
              <a:rPr lang="af-ZA" b="1" i="1" dirty="0" smtClean="0"/>
              <a:t/>
            </a:r>
            <a:br>
              <a:rPr lang="af-ZA" b="1" i="1" dirty="0" smtClean="0"/>
            </a:br>
            <a:r>
              <a:rPr lang="af-ZA" i="1" dirty="0" smtClean="0"/>
              <a:t>“As </a:t>
            </a:r>
            <a:r>
              <a:rPr lang="af-ZA" i="1" dirty="0"/>
              <a:t>ek hier in Efese as bloot sterflike mens soos teen wilde diere geveg het, wat het ek daarmee bereik? </a:t>
            </a:r>
            <a:r>
              <a:rPr lang="af-ZA" i="1" dirty="0" smtClean="0"/>
              <a:t/>
            </a:r>
            <a:br>
              <a:rPr lang="af-ZA" i="1" dirty="0" smtClean="0"/>
            </a:br>
            <a:r>
              <a:rPr lang="af-ZA" i="1" dirty="0" smtClean="0"/>
              <a:t>As </a:t>
            </a:r>
            <a:r>
              <a:rPr lang="af-ZA" i="1" dirty="0"/>
              <a:t>die dooies nie opgewek word nie, </a:t>
            </a:r>
            <a:r>
              <a:rPr lang="af-ZA" i="1" dirty="0" smtClean="0"/>
              <a:t> “</a:t>
            </a:r>
            <a:r>
              <a:rPr lang="af-ZA" i="1" dirty="0"/>
              <a:t>laat ons eet en drink, </a:t>
            </a:r>
            <a:r>
              <a:rPr lang="af-ZA" i="1" dirty="0" smtClean="0"/>
              <a:t>want </a:t>
            </a:r>
            <a:r>
              <a:rPr lang="af-ZA" i="1" dirty="0"/>
              <a:t>môre </a:t>
            </a:r>
            <a:r>
              <a:rPr lang="af-ZA" i="1" dirty="0" smtClean="0"/>
              <a:t>sterf </a:t>
            </a:r>
            <a:r>
              <a:rPr lang="af-ZA" i="1" dirty="0"/>
              <a:t>ons!”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Pred. </a:t>
            </a:r>
            <a:r>
              <a:rPr lang="af-ZA" b="1" dirty="0" smtClean="0">
                <a:solidFill>
                  <a:srgbClr val="00B050"/>
                </a:solidFill>
              </a:rPr>
              <a:t>3:11</a:t>
            </a:r>
            <a:r>
              <a:rPr lang="af-ZA" b="1" i="1" dirty="0" smtClean="0"/>
              <a:t/>
            </a:r>
            <a:br>
              <a:rPr lang="af-ZA" b="1" i="1" dirty="0" smtClean="0"/>
            </a:br>
            <a:r>
              <a:rPr lang="af-ZA" i="1" dirty="0" smtClean="0"/>
              <a:t>“Ek </a:t>
            </a:r>
            <a:r>
              <a:rPr lang="af-ZA" i="1" dirty="0"/>
              <a:t>het gesien dat God aan die mens 'n taak gegee het om hom mee besig te hou. God het elke ding gemaak dat dit pas in 'n bepaalde tyd, maar Hy het ook aan die mens 'n besef gegee van die onbepaalde tyd.”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Joh. </a:t>
            </a:r>
            <a:r>
              <a:rPr lang="af-ZA" b="1" dirty="0" smtClean="0">
                <a:solidFill>
                  <a:srgbClr val="00B050"/>
                </a:solidFill>
              </a:rPr>
              <a:t>10:10</a:t>
            </a:r>
            <a:r>
              <a:rPr lang="af-ZA" b="1" i="1" dirty="0" smtClean="0"/>
              <a:t/>
            </a:r>
            <a:br>
              <a:rPr lang="af-ZA" b="1" i="1" dirty="0" smtClean="0"/>
            </a:br>
            <a:r>
              <a:rPr lang="af-ZA" i="1" dirty="0" smtClean="0"/>
              <a:t>“</a:t>
            </a:r>
            <a:r>
              <a:rPr lang="af-ZA" i="1" dirty="0"/>
              <a:t>'n Dief kom net steel en slag en uitroei; Ek het gekom sodat hulle die lewe kan hê, en dit in oorvloed</a:t>
            </a:r>
            <a:r>
              <a:rPr lang="af-ZA" i="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Joh. </a:t>
            </a:r>
            <a:r>
              <a:rPr lang="af-ZA" b="1" dirty="0" smtClean="0">
                <a:solidFill>
                  <a:srgbClr val="00B050"/>
                </a:solidFill>
              </a:rPr>
              <a:t>14:6</a:t>
            </a:r>
            <a:r>
              <a:rPr lang="af-ZA" b="1" i="1" dirty="0" smtClean="0">
                <a:solidFill>
                  <a:srgbClr val="00B050"/>
                </a:solidFill>
              </a:rPr>
              <a:t/>
            </a:r>
            <a:br>
              <a:rPr lang="af-ZA" b="1" i="1" dirty="0" smtClean="0">
                <a:solidFill>
                  <a:srgbClr val="00B050"/>
                </a:solidFill>
              </a:rPr>
            </a:br>
            <a:r>
              <a:rPr lang="af-ZA" i="1" dirty="0" smtClean="0"/>
              <a:t>“Ek </a:t>
            </a:r>
            <a:r>
              <a:rPr lang="af-ZA" i="1" dirty="0"/>
              <a:t>is die weg en die waarheid en die lewe. Niemand kom na die Vader toe behalwe deur My nie</a:t>
            </a:r>
            <a:r>
              <a:rPr lang="af-ZA" i="1"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68</Words>
  <Application>Microsoft Office PowerPoint</Application>
  <PresentationFormat>On-screen Show (16:9)</PresentationFormat>
  <Paragraphs>11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Luk. 10:25-37  Hoe kry ek die ewige lewe?</vt:lpstr>
      <vt:lpstr>Slide 2</vt:lpstr>
      <vt:lpstr>Joh. 3:3  “Dít verseker Ek jou: As iemand nie opnuut gebore word nie, kan hy die koninkryk van God nie sien nie.”</vt:lpstr>
      <vt:lpstr>Slide 4</vt:lpstr>
      <vt:lpstr>I Kor. 15:32 “As ek hier in Efese as bloot sterflike mens soos teen wilde diere geveg het, wat het ek daarmee bereik?  As die dooies nie opgewek word nie,  “laat ons eet en drink, want môre sterf ons!”</vt:lpstr>
      <vt:lpstr>Pred. 3:11 “Ek het gesien dat God aan die mens 'n taak gegee het om hom mee besig te hou. God het elke ding gemaak dat dit pas in 'n bepaalde tyd, maar Hy het ook aan die mens 'n besef gegee van die onbepaalde tyd.”</vt:lpstr>
      <vt:lpstr>Joh. 10:10 “'n Dief kom net steel en slag en uitroei; Ek het gekom sodat hulle die lewe kan hê, en dit in oorvloed.”</vt:lpstr>
      <vt:lpstr>Joh. 14:6 “Ek is die weg en die waarheid en die lewe. Niemand kom na die Vader toe behalwe deur My nie.”</vt:lpstr>
      <vt:lpstr>Slide 9</vt:lpstr>
      <vt:lpstr>“But the focus of biblically-based evangelism is not on the comforts  of the present life, but on the reality  of eternity.”       John MacArthur</vt:lpstr>
      <vt:lpstr>Slide 11</vt:lpstr>
      <vt:lpstr>I Kor. 1:21-23 “Daarom het God in sy goedheid besluit om deur die prediking wat vir die wêreld onsin is, dié te red wat glo. Die Jode vra wondertekens en die Grieke soek wysheid, maar ons verkondig Christus wat gekruisig is. Vir die Jode is dit 'n aanstoot en vir die ander is dit onsin”</vt:lpstr>
      <vt:lpstr>Gal. 3:11 “En dat niemand op grond van die  wet deur God vrygespreek word nie,  is duidelik, want  “hy wat deur God vrygespreek is omdat hy glo, sal lewe.”</vt:lpstr>
      <vt:lpstr>Rom. 3:10 Daar staan immers geskrywe:  “Daar is nie een wat regverdig is nie, selfs nie een nie”</vt:lpstr>
      <vt:lpstr>Slide 15</vt:lpstr>
      <vt:lpstr>“Jesus graciously gave him one unforgettable, inescapably clear insight into his wrechedness; one more opportunity to acknowledge his sinfulness and cry for mercy.”       John MacArthur</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10:25-37  Hoe kry ek die ewige lewe?</dc:title>
  <dc:creator>Windows User</dc:creator>
  <cp:lastModifiedBy>Windows User</cp:lastModifiedBy>
  <cp:revision>1</cp:revision>
  <dcterms:created xsi:type="dcterms:W3CDTF">2026-09-11T06:49:07Z</dcterms:created>
  <dcterms:modified xsi:type="dcterms:W3CDTF">2026-09-11T06:56:08Z</dcterms:modified>
</cp:coreProperties>
</file>