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49" d="100"/>
          <a:sy n="149" d="100"/>
        </p:scale>
        <p:origin x="-99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4E0C4A-1822-4E57-AF91-62949D0B2D7C}"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E0C4A-1822-4E57-AF91-62949D0B2D7C}"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E0C4A-1822-4E57-AF91-62949D0B2D7C}"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4E0C4A-1822-4E57-AF91-62949D0B2D7C}"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4E0C4A-1822-4E57-AF91-62949D0B2D7C}"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4E0C4A-1822-4E57-AF91-62949D0B2D7C}"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4E0C4A-1822-4E57-AF91-62949D0B2D7C}" type="datetimeFigureOut">
              <a:rPr lang="en-US" smtClean="0"/>
              <a:t>7/29/2025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4E0C4A-1822-4E57-AF91-62949D0B2D7C}" type="datetimeFigureOut">
              <a:rPr lang="en-US" smtClean="0"/>
              <a:t>7/29/2025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E0C4A-1822-4E57-AF91-62949D0B2D7C}" type="datetimeFigureOut">
              <a:rPr lang="en-US" smtClean="0"/>
              <a:t>7/29/2025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4E0C4A-1822-4E57-AF91-62949D0B2D7C}"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4E0C4A-1822-4E57-AF91-62949D0B2D7C}"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E16BB-1590-43C5-BA66-AE26D426D9C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04E0C4A-1822-4E57-AF91-62949D0B2D7C}" type="datetimeFigureOut">
              <a:rPr lang="en-US" smtClean="0"/>
              <a:t>7/29/2025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32E16BB-1590-43C5-BA66-AE26D426D9C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Open. 14:12-13</a:t>
            </a:r>
            <a:r>
              <a:rPr lang="af-ZA" b="1" dirty="0"/>
              <a:t>	</a:t>
            </a:r>
            <a:r>
              <a:rPr lang="af-ZA" b="1" dirty="0" smtClean="0"/>
              <a:t/>
            </a:r>
            <a:br>
              <a:rPr lang="af-ZA" b="1" dirty="0" smtClean="0"/>
            </a:br>
            <a:r>
              <a:rPr lang="af-ZA" b="1" dirty="0"/>
              <a:t/>
            </a:r>
            <a:br>
              <a:rPr lang="af-ZA" b="1" dirty="0"/>
            </a:br>
            <a:r>
              <a:rPr lang="af-ZA" b="1" dirty="0" smtClean="0"/>
              <a:t>Geseënd </a:t>
            </a:r>
            <a:r>
              <a:rPr lang="af-ZA" b="1" dirty="0"/>
              <a:t>is die </a:t>
            </a:r>
            <a:r>
              <a:rPr lang="af-ZA" b="1" dirty="0" smtClean="0"/>
              <a:t>dooies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15:6</a:t>
            </a:r>
            <a:r>
              <a:rPr lang="af-ZA" b="1" i="1" dirty="0" smtClean="0"/>
              <a:t/>
            </a:r>
            <a:br>
              <a:rPr lang="af-ZA" b="1" i="1" dirty="0" smtClean="0"/>
            </a:br>
            <a:r>
              <a:rPr lang="af-ZA" i="1" dirty="0" smtClean="0"/>
              <a:t>“As </a:t>
            </a:r>
            <a:r>
              <a:rPr lang="af-ZA" i="1" dirty="0"/>
              <a:t>iemand nie in My bly nie, word hy weggegooi soos 'n loot en hy verdroog. Die mense maak sulke lote bymekaar en gooi dit in die vuur, en dit verbrand.”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Autofit/>
          </a:bodyPr>
          <a:lstStyle/>
          <a:p>
            <a:r>
              <a:rPr lang="af-ZA" sz="4200" b="1" dirty="0">
                <a:solidFill>
                  <a:srgbClr val="00B050"/>
                </a:solidFill>
              </a:rPr>
              <a:t>I Joh. </a:t>
            </a:r>
            <a:r>
              <a:rPr lang="af-ZA" sz="4200" b="1" dirty="0" smtClean="0">
                <a:solidFill>
                  <a:srgbClr val="00B050"/>
                </a:solidFill>
              </a:rPr>
              <a:t>2:19</a:t>
            </a:r>
            <a:r>
              <a:rPr lang="af-ZA" sz="4200" b="1" i="1" dirty="0"/>
              <a:t/>
            </a:r>
            <a:br>
              <a:rPr lang="af-ZA" sz="4200" b="1" i="1" dirty="0"/>
            </a:br>
            <a:r>
              <a:rPr lang="af-ZA" sz="4200" i="1" dirty="0" smtClean="0"/>
              <a:t>“Hulle </a:t>
            </a:r>
            <a:r>
              <a:rPr lang="af-ZA" sz="4200" i="1" dirty="0"/>
              <a:t>het wel uit ons geledere voortgekom, maar niemand van hulle was ooit werklik een van ons nie, </a:t>
            </a:r>
            <a:r>
              <a:rPr lang="af-ZA" sz="4200" i="1" dirty="0" smtClean="0"/>
              <a:t/>
            </a:r>
            <a:br>
              <a:rPr lang="af-ZA" sz="4200" i="1" dirty="0" smtClean="0"/>
            </a:br>
            <a:r>
              <a:rPr lang="af-ZA" sz="4200" i="1" dirty="0" smtClean="0"/>
              <a:t>want </a:t>
            </a:r>
            <a:r>
              <a:rPr lang="af-ZA" sz="4200" i="1" dirty="0"/>
              <a:t>as hulle werklik van ons was, sou hulle by ons gebly het. Dit moes duidelik word dat geeneen van hulle werklik een van ons is nie</a:t>
            </a:r>
            <a:r>
              <a:rPr lang="af-ZA" sz="4200" i="1" dirty="0" smtClean="0"/>
              <a:t>.”</a:t>
            </a:r>
            <a:endParaRPr lang="en-US" sz="4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pPr lvl="0"/>
            <a:r>
              <a:rPr lang="af-ZA" b="1" dirty="0"/>
              <a:t>God hou vas aan Sy eie</a:t>
            </a:r>
            <a:r>
              <a:rPr lang="af-ZA" b="1" dirty="0" smtClean="0"/>
              <a:t>:</a:t>
            </a:r>
            <a:r>
              <a:rPr lang="af-ZA" dirty="0" smtClean="0"/>
              <a:t/>
            </a:r>
            <a:br>
              <a:rPr lang="af-ZA" dirty="0" smtClean="0"/>
            </a:br>
            <a:r>
              <a:rPr lang="en-US" dirty="0"/>
              <a:t/>
            </a:r>
            <a:br>
              <a:rPr lang="en-US" dirty="0"/>
            </a:br>
            <a:r>
              <a:rPr lang="af-ZA" b="1" dirty="0">
                <a:solidFill>
                  <a:srgbClr val="00B050"/>
                </a:solidFill>
              </a:rPr>
              <a:t>Ps. </a:t>
            </a:r>
            <a:r>
              <a:rPr lang="af-ZA" b="1" dirty="0" smtClean="0">
                <a:solidFill>
                  <a:srgbClr val="00B050"/>
                </a:solidFill>
              </a:rPr>
              <a:t>37:23-24</a:t>
            </a:r>
            <a:r>
              <a:rPr lang="af-ZA" b="1" i="1" dirty="0" smtClean="0"/>
              <a:t/>
            </a:r>
            <a:br>
              <a:rPr lang="af-ZA" b="1" i="1" dirty="0" smtClean="0"/>
            </a:br>
            <a:r>
              <a:rPr lang="af-ZA" i="1" dirty="0" smtClean="0"/>
              <a:t>“Die </a:t>
            </a:r>
            <a:r>
              <a:rPr lang="af-ZA" i="1" dirty="0"/>
              <a:t>Here bepaal die koers van die mens met wie se pad Hy tevrede is, en Hy ondersteun hom. As so iemand val, bly hy nie lê nie, want die Here help hom op</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pPr lvl="0"/>
            <a:r>
              <a:rPr lang="af-ZA" b="1" dirty="0"/>
              <a:t>God se doel met ons verseker ons volharding:</a:t>
            </a:r>
            <a:r>
              <a:rPr lang="en-US" dirty="0"/>
              <a:t/>
            </a:r>
            <a:br>
              <a:rPr lang="en-US" dirty="0"/>
            </a:br>
            <a:r>
              <a:rPr lang="af-ZA" b="1" dirty="0">
                <a:solidFill>
                  <a:srgbClr val="00B050"/>
                </a:solidFill>
              </a:rPr>
              <a:t>Joh. </a:t>
            </a:r>
            <a:r>
              <a:rPr lang="af-ZA" b="1" dirty="0" smtClean="0">
                <a:solidFill>
                  <a:srgbClr val="00B050"/>
                </a:solidFill>
              </a:rPr>
              <a:t>6:40</a:t>
            </a:r>
            <a:r>
              <a:rPr lang="af-ZA" b="1" i="1" dirty="0" smtClean="0"/>
              <a:t/>
            </a:r>
            <a:br>
              <a:rPr lang="af-ZA" b="1" i="1" dirty="0" smtClean="0"/>
            </a:br>
            <a:r>
              <a:rPr lang="af-ZA" i="1" dirty="0" smtClean="0"/>
              <a:t>“Dit </a:t>
            </a:r>
            <a:r>
              <a:rPr lang="af-ZA" i="1" dirty="0"/>
              <a:t>is die wil van my Vader: dat elkeen wat die Seun sien en in Hom glo, die ewige lewe sal hê; en Ek sal hom op die laaste dag uit die dood laat opstaan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God se krag waarborg ons sukses</a:t>
            </a:r>
            <a:r>
              <a:rPr lang="af-ZA" b="1" dirty="0" smtClean="0"/>
              <a:t>:</a:t>
            </a:r>
            <a:br>
              <a:rPr lang="af-ZA" b="1" dirty="0" smtClean="0"/>
            </a:br>
            <a:r>
              <a:rPr lang="en-US" dirty="0"/>
              <a:t/>
            </a:r>
            <a:br>
              <a:rPr lang="en-US" dirty="0"/>
            </a:br>
            <a:r>
              <a:rPr lang="af-ZA" b="1" dirty="0">
                <a:solidFill>
                  <a:srgbClr val="00B050"/>
                </a:solidFill>
              </a:rPr>
              <a:t>II Kor. 5:17</a:t>
            </a:r>
            <a:r>
              <a:rPr lang="af-ZA" i="1" dirty="0">
                <a:solidFill>
                  <a:srgbClr val="00B050"/>
                </a:solidFill>
              </a:rPr>
              <a:t>	</a:t>
            </a:r>
            <a:r>
              <a:rPr lang="af-ZA" i="1" dirty="0" smtClean="0"/>
              <a:t/>
            </a:r>
            <a:br>
              <a:rPr lang="af-ZA" i="1" dirty="0" smtClean="0"/>
            </a:br>
            <a:r>
              <a:rPr lang="af-ZA" i="1" dirty="0" smtClean="0"/>
              <a:t>“</a:t>
            </a:r>
            <a:r>
              <a:rPr lang="af-ZA" i="1" dirty="0"/>
              <a:t>Iemand wat aan Christus behoort, is 'n nuwe mens. Die oue is verby, die nuwe het gekom</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pPr lvl="0"/>
            <a:r>
              <a:rPr lang="af-ZA" b="1" dirty="0"/>
              <a:t>Verlossing is geheel en al God se genade </a:t>
            </a:r>
            <a:r>
              <a:rPr lang="en-US" dirty="0"/>
              <a:t/>
            </a:r>
            <a:br>
              <a:rPr lang="en-US" dirty="0"/>
            </a:br>
            <a:r>
              <a:rPr lang="af-ZA" b="1" dirty="0">
                <a:solidFill>
                  <a:srgbClr val="00B050"/>
                </a:solidFill>
              </a:rPr>
              <a:t>Ef. 2:8-9	</a:t>
            </a:r>
            <a:r>
              <a:rPr lang="af-ZA" b="1" dirty="0" smtClean="0"/>
              <a:t/>
            </a:r>
            <a:br>
              <a:rPr lang="af-ZA" b="1" dirty="0" smtClean="0"/>
            </a:br>
            <a:r>
              <a:rPr lang="af-ZA" i="1" dirty="0" smtClean="0"/>
              <a:t>“</a:t>
            </a:r>
            <a:r>
              <a:rPr lang="af-ZA" i="1" dirty="0"/>
              <a:t>Julle is inderdaad uit genade gered, deur geloof. Hierdie redding kom nie uit julleself nie; dit is 'n gawe van God. Dit kom nie deur julle eie verdienste nie, en daarom het niemand enige rede om op homself trots te wees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Elke gelowige se verantwoordelikheid om te volhard</a:t>
            </a:r>
            <a:r>
              <a:rPr lang="af-ZA" b="1" dirty="0" smtClean="0"/>
              <a:t>:</a:t>
            </a:r>
            <a:br>
              <a:rPr lang="af-ZA" b="1" dirty="0" smtClean="0"/>
            </a:br>
            <a:r>
              <a:rPr lang="en-US" dirty="0"/>
              <a:t/>
            </a:r>
            <a:br>
              <a:rPr lang="en-US" dirty="0"/>
            </a:br>
            <a:r>
              <a:rPr lang="af-ZA" b="1" dirty="0">
                <a:solidFill>
                  <a:srgbClr val="00B050"/>
                </a:solidFill>
              </a:rPr>
              <a:t>Matt. 10:22</a:t>
            </a:r>
            <a:r>
              <a:rPr lang="af-ZA" i="1" dirty="0">
                <a:solidFill>
                  <a:srgbClr val="00B050"/>
                </a:solidFill>
              </a:rPr>
              <a:t>	</a:t>
            </a:r>
            <a:r>
              <a:rPr lang="af-ZA" i="1" dirty="0" smtClean="0"/>
              <a:t/>
            </a:r>
            <a:br>
              <a:rPr lang="af-ZA" i="1" dirty="0" smtClean="0"/>
            </a:br>
            <a:r>
              <a:rPr lang="af-ZA" i="1" dirty="0" smtClean="0"/>
              <a:t>“</a:t>
            </a:r>
            <a:r>
              <a:rPr lang="af-ZA" i="1" dirty="0"/>
              <a:t>Maar wie tot die einde toe volhard, sal gered word.”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'n Gelowige volhard deur geloof, vrees, liefde, gehoorsaamheid en deur sy sonde af te lê</a:t>
            </a:r>
            <a:r>
              <a:rPr lang="af-ZA" b="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i="1" dirty="0"/>
              <a:t>“Justification will be followed </a:t>
            </a:r>
            <a:r>
              <a:rPr lang="af-ZA" i="1" dirty="0" smtClean="0"/>
              <a:t/>
            </a:r>
            <a:br>
              <a:rPr lang="af-ZA" i="1" dirty="0" smtClean="0"/>
            </a:br>
            <a:r>
              <a:rPr lang="af-ZA" i="1" dirty="0" smtClean="0"/>
              <a:t>by </a:t>
            </a:r>
            <a:r>
              <a:rPr lang="af-ZA" i="1" dirty="0"/>
              <a:t>sanctification that </a:t>
            </a:r>
            <a:r>
              <a:rPr lang="af-ZA" i="1" dirty="0" smtClean="0"/>
              <a:t/>
            </a:r>
            <a:br>
              <a:rPr lang="af-ZA" i="1" dirty="0" smtClean="0"/>
            </a:br>
            <a:r>
              <a:rPr lang="af-ZA" i="1" dirty="0" smtClean="0"/>
              <a:t>leads to </a:t>
            </a:r>
            <a:r>
              <a:rPr lang="af-ZA" i="1" dirty="0"/>
              <a:t>glorification</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Open. </a:t>
            </a:r>
            <a:r>
              <a:rPr lang="af-ZA" b="1" dirty="0" smtClean="0">
                <a:solidFill>
                  <a:srgbClr val="00B050"/>
                </a:solidFill>
              </a:rPr>
              <a:t>6:9</a:t>
            </a:r>
            <a:r>
              <a:rPr lang="af-ZA" b="1" i="1" dirty="0" smtClean="0"/>
              <a:t/>
            </a:r>
            <a:br>
              <a:rPr lang="af-ZA" b="1" i="1" dirty="0" smtClean="0"/>
            </a:br>
            <a:r>
              <a:rPr lang="af-ZA" i="1" dirty="0" smtClean="0"/>
              <a:t>“Toe </a:t>
            </a:r>
            <a:r>
              <a:rPr lang="af-ZA" i="1" dirty="0"/>
              <a:t>die Lam die vyfde seël oopmaak, het ek onder die altaar die siele gesien van die mense wat doodgemaak is omdat hulle aan die woord van God en aan die getuienis van Jesus vasgehou het.”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116:15</a:t>
            </a:r>
            <a:r>
              <a:rPr lang="af-ZA" b="1" i="1" dirty="0" smtClean="0"/>
              <a:t/>
            </a:r>
            <a:br>
              <a:rPr lang="af-ZA" b="1" i="1" dirty="0" smtClean="0"/>
            </a:br>
            <a:r>
              <a:rPr lang="af-ZA" i="1" dirty="0" smtClean="0"/>
              <a:t>“Vir </a:t>
            </a:r>
            <a:r>
              <a:rPr lang="af-ZA" i="1" dirty="0"/>
              <a:t>die Here is die dood van sy troue dienaars geen geringe saak nie.”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1:1-2</a:t>
            </a:r>
            <a:r>
              <a:rPr lang="af-ZA" b="1" dirty="0" smtClean="0"/>
              <a:t/>
            </a:r>
            <a:br>
              <a:rPr lang="af-ZA" b="1" dirty="0" smtClean="0"/>
            </a:br>
            <a:r>
              <a:rPr lang="af-ZA" i="1" dirty="0" smtClean="0"/>
              <a:t>“Dit </a:t>
            </a:r>
            <a:r>
              <a:rPr lang="af-ZA" i="1" dirty="0"/>
              <a:t>gaan goed met die mens wat nie die raad van goddeloses volg nie, nie met sondaars omgaan en met ligsinniges saamspan nie, maar wat in die woord van die Here sy vreugde vind, dit dag en nag oordink.”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2:12	</a:t>
            </a:r>
            <a:r>
              <a:rPr lang="af-ZA" b="1" i="1" dirty="0" smtClean="0"/>
              <a:t/>
            </a:r>
            <a:br>
              <a:rPr lang="af-ZA" b="1" i="1" dirty="0" smtClean="0"/>
            </a:br>
            <a:r>
              <a:rPr lang="af-ZA" i="1" dirty="0" smtClean="0"/>
              <a:t>“</a:t>
            </a:r>
            <a:r>
              <a:rPr lang="af-ZA" i="1" dirty="0"/>
              <a:t>Dit gaan goed met almal wat by Hom skuiling soek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Spr. </a:t>
            </a:r>
            <a:r>
              <a:rPr lang="af-ZA" b="1" dirty="0" smtClean="0">
                <a:solidFill>
                  <a:srgbClr val="00B050"/>
                </a:solidFill>
              </a:rPr>
              <a:t>8:43</a:t>
            </a:r>
            <a:r>
              <a:rPr lang="af-ZA" b="1" i="1" dirty="0" smtClean="0"/>
              <a:t/>
            </a:r>
            <a:br>
              <a:rPr lang="af-ZA" b="1" i="1" dirty="0" smtClean="0"/>
            </a:br>
            <a:r>
              <a:rPr lang="af-ZA" i="1" dirty="0" smtClean="0"/>
              <a:t>“Dit </a:t>
            </a:r>
            <a:r>
              <a:rPr lang="af-ZA" i="1" dirty="0"/>
              <a:t>sal goed gaan met die mens wat na my </a:t>
            </a:r>
            <a:r>
              <a:rPr lang="af-ZA" i="1" dirty="0" smtClean="0"/>
              <a:t>luister, die </a:t>
            </a:r>
            <a:r>
              <a:rPr lang="af-ZA" i="1" dirty="0"/>
              <a:t>mens wat elke dag na my huis toe kom en op my drumpel staan en wag.”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20:29</a:t>
            </a:r>
            <a:r>
              <a:rPr lang="af-ZA" b="1" i="1" dirty="0" smtClean="0"/>
              <a:t/>
            </a:r>
            <a:br>
              <a:rPr lang="af-ZA" b="1" i="1" dirty="0" smtClean="0"/>
            </a:br>
            <a:r>
              <a:rPr lang="af-ZA" i="1" dirty="0" smtClean="0"/>
              <a:t>Toe </a:t>
            </a:r>
            <a:r>
              <a:rPr lang="af-ZA" i="1" dirty="0"/>
              <a:t>sê Jesus vir hom: “Glo jy nou omdat jy My sien? Gelukkig is dié wat nie gesien het nie en tog glo.”</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Fil. </a:t>
            </a:r>
            <a:r>
              <a:rPr lang="af-ZA" b="1" dirty="0" smtClean="0">
                <a:solidFill>
                  <a:srgbClr val="00B050"/>
                </a:solidFill>
              </a:rPr>
              <a:t>1:6</a:t>
            </a:r>
            <a:r>
              <a:rPr lang="af-ZA" b="1" i="1" dirty="0"/>
              <a:t/>
            </a:r>
            <a:br>
              <a:rPr lang="af-ZA" b="1" i="1" dirty="0"/>
            </a:br>
            <a:r>
              <a:rPr lang="af-ZA" i="1" dirty="0" smtClean="0"/>
              <a:t>“Ek </a:t>
            </a:r>
            <a:r>
              <a:rPr lang="af-ZA" i="1" dirty="0"/>
              <a:t>is veral ook daarvan oortuig dat God, wat die goeie werk in julle begin het, dit end-uit sal voer en dit sal voleindig op die dag wanneer </a:t>
            </a:r>
            <a:r>
              <a:rPr lang="af-ZA" i="1" dirty="0" smtClean="0"/>
              <a:t/>
            </a:r>
            <a:br>
              <a:rPr lang="af-ZA" i="1" dirty="0" smtClean="0"/>
            </a:br>
            <a:r>
              <a:rPr lang="af-ZA" i="1" dirty="0" smtClean="0"/>
              <a:t>Christus </a:t>
            </a:r>
            <a:r>
              <a:rPr lang="af-ZA" i="1" dirty="0"/>
              <a:t>Jesus kom.”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12:3</a:t>
            </a:r>
            <a:r>
              <a:rPr lang="af-ZA" b="1" i="1" dirty="0" smtClean="0"/>
              <a:t/>
            </a:r>
            <a:br>
              <a:rPr lang="af-ZA" b="1" i="1" dirty="0" smtClean="0"/>
            </a:br>
            <a:r>
              <a:rPr lang="af-ZA" i="1" dirty="0" smtClean="0"/>
              <a:t>“Hou </a:t>
            </a:r>
            <a:r>
              <a:rPr lang="af-ZA" i="1" dirty="0"/>
              <a:t>Hom voor oë wat so 'n vyandige optrede van die sondaars teen Hom verdra het. Dan sal julle nie geestelik moeg word en uitsak nie.”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97</Words>
  <Application>Microsoft Office PowerPoint</Application>
  <PresentationFormat>On-screen Show (16:9)</PresentationFormat>
  <Paragraphs>18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Open. 14:12-13   Geseënd is die dooies</vt:lpstr>
      <vt:lpstr>Slide 2</vt:lpstr>
      <vt:lpstr>Ps. 1:1-2 “Dit gaan goed met die mens wat nie die raad van goddeloses volg nie, nie met sondaars omgaan en met ligsinniges saamspan nie, maar wat in die woord van die Here sy vreugde vind, dit dag en nag oordink.”</vt:lpstr>
      <vt:lpstr>Ps. 2:12  “Dit gaan goed met almal wat by Hom skuiling soek.”</vt:lpstr>
      <vt:lpstr>Spr. 8:43 “Dit sal goed gaan met die mens wat na my luister, die mens wat elke dag na my huis toe kom en op my drumpel staan en wag.”</vt:lpstr>
      <vt:lpstr>Joh. 20:29 Toe sê Jesus vir hom: “Glo jy nou omdat jy My sien? Gelukkig is dié wat nie gesien het nie en tog glo.”</vt:lpstr>
      <vt:lpstr>Slide 7</vt:lpstr>
      <vt:lpstr>Fil. 1:6 “Ek is veral ook daarvan oortuig dat God, wat die goeie werk in julle begin het, dit end-uit sal voer en dit sal voleindig op die dag wanneer  Christus Jesus kom.”</vt:lpstr>
      <vt:lpstr>Hebr. 12:3 “Hou Hom voor oë wat so 'n vyandige optrede van die sondaars teen Hom verdra het. Dan sal julle nie geestelik moeg word en uitsak nie.”</vt:lpstr>
      <vt:lpstr>Joh. 15:6 “As iemand nie in My bly nie, word hy weggegooi soos 'n loot en hy verdroog. Die mense maak sulke lote bymekaar en gooi dit in die vuur, en dit verbrand.”</vt:lpstr>
      <vt:lpstr>I Joh. 2:19 “Hulle het wel uit ons geledere voortgekom, maar niemand van hulle was ooit werklik een van ons nie,  want as hulle werklik van ons was, sou hulle by ons gebly het. Dit moes duidelik word dat geeneen van hulle werklik een van ons is nie.”</vt:lpstr>
      <vt:lpstr>God hou vas aan Sy eie:  Ps. 37:23-24 “Die Here bepaal die koers van die mens met wie se pad Hy tevrede is, en Hy ondersteun hom. As so iemand val, bly hy nie lê nie, want die Here help hom op.”</vt:lpstr>
      <vt:lpstr>God se doel met ons verseker ons volharding: Joh. 6:40 “Dit is die wil van my Vader: dat elkeen wat die Seun sien en in Hom glo, die ewige lewe sal hê; en Ek sal hom op die laaste dag uit die dood laat opstaan.”</vt:lpstr>
      <vt:lpstr>God se krag waarborg ons sukses:  II Kor. 5:17  “Iemand wat aan Christus behoort, is 'n nuwe mens. Die oue is verby, die nuwe het gekom.”</vt:lpstr>
      <vt:lpstr>Verlossing is geheel en al God se genade  Ef. 2:8-9  “Julle is inderdaad uit genade gered, deur geloof. Hierdie redding kom nie uit julleself nie; dit is 'n gawe van God. Dit kom nie deur julle eie verdienste nie, en daarom het niemand enige rede om op homself trots te wees nie.”</vt:lpstr>
      <vt:lpstr>Elke gelowige se verantwoordelikheid om te volhard:  Matt. 10:22  “Maar wie tot die einde toe volhard, sal gered word.”</vt:lpstr>
      <vt:lpstr>'n Gelowige volhard deur geloof, vrees, liefde, gehoorsaamheid en deur sy sonde af te lê!</vt:lpstr>
      <vt:lpstr>“Justification will be followed  by sanctification that  leads to glorification.”</vt:lpstr>
      <vt:lpstr>Slide 19</vt:lpstr>
      <vt:lpstr>Open. 6:9 “Toe die Lam die vyfde seël oopmaak, het ek onder die altaar die siele gesien van die mense wat doodgemaak is omdat hulle aan die woord van God en aan die getuienis van Jesus vasgehou het.”</vt:lpstr>
      <vt:lpstr>Ps. 116:15 “Vir die Here is die dood van sy troue dienaars geen geringe saak nie.”</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14:12-13   Geseënd is die dooies</dc:title>
  <dc:creator>Windows User</dc:creator>
  <cp:lastModifiedBy>Windows User</cp:lastModifiedBy>
  <cp:revision>1</cp:revision>
  <dcterms:created xsi:type="dcterms:W3CDTF">2025-07-29T05:38:05Z</dcterms:created>
  <dcterms:modified xsi:type="dcterms:W3CDTF">2025-07-29T05:45:23Z</dcterms:modified>
</cp:coreProperties>
</file>