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367" autoAdjust="0"/>
    <p:restoredTop sz="94660"/>
  </p:normalViewPr>
  <p:slideViewPr>
    <p:cSldViewPr>
      <p:cViewPr varScale="1">
        <p:scale>
          <a:sx n="149" d="100"/>
          <a:sy n="149" d="100"/>
        </p:scale>
        <p:origin x="-978"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C4357B-8678-4CFF-AB01-AB9B4E9EC17E}" type="datetimeFigureOut">
              <a:rPr lang="en-US" smtClean="0"/>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5BC3E9-4CEF-4B8C-8E13-69F97B2304E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C4357B-8678-4CFF-AB01-AB9B4E9EC17E}" type="datetimeFigureOut">
              <a:rPr lang="en-US" smtClean="0"/>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5BC3E9-4CEF-4B8C-8E13-69F97B2304E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C4357B-8678-4CFF-AB01-AB9B4E9EC17E}" type="datetimeFigureOut">
              <a:rPr lang="en-US" smtClean="0"/>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5BC3E9-4CEF-4B8C-8E13-69F97B2304E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C4357B-8678-4CFF-AB01-AB9B4E9EC17E}" type="datetimeFigureOut">
              <a:rPr lang="en-US" smtClean="0"/>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5BC3E9-4CEF-4B8C-8E13-69F97B2304E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C4357B-8678-4CFF-AB01-AB9B4E9EC17E}" type="datetimeFigureOut">
              <a:rPr lang="en-US" smtClean="0"/>
              <a:t>9/2/2025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5BC3E9-4CEF-4B8C-8E13-69F97B2304E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C4357B-8678-4CFF-AB01-AB9B4E9EC17E}" type="datetimeFigureOut">
              <a:rPr lang="en-US" smtClean="0"/>
              <a:t>9/2/2025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5BC3E9-4CEF-4B8C-8E13-69F97B2304E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C4357B-8678-4CFF-AB01-AB9B4E9EC17E}" type="datetimeFigureOut">
              <a:rPr lang="en-US" smtClean="0"/>
              <a:t>9/2/2025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5BC3E9-4CEF-4B8C-8E13-69F97B2304E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C4357B-8678-4CFF-AB01-AB9B4E9EC17E}" type="datetimeFigureOut">
              <a:rPr lang="en-US" smtClean="0"/>
              <a:t>9/2/2025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5BC3E9-4CEF-4B8C-8E13-69F97B2304E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C4357B-8678-4CFF-AB01-AB9B4E9EC17E}" type="datetimeFigureOut">
              <a:rPr lang="en-US" smtClean="0"/>
              <a:t>9/2/2025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5BC3E9-4CEF-4B8C-8E13-69F97B2304E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C4357B-8678-4CFF-AB01-AB9B4E9EC17E}" type="datetimeFigureOut">
              <a:rPr lang="en-US" smtClean="0"/>
              <a:t>9/2/2025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5BC3E9-4CEF-4B8C-8E13-69F97B2304E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C4357B-8678-4CFF-AB01-AB9B4E9EC17E}" type="datetimeFigureOut">
              <a:rPr lang="en-US" smtClean="0"/>
              <a:t>9/2/2025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5BC3E9-4CEF-4B8C-8E13-69F97B2304E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31C4357B-8678-4CFF-AB01-AB9B4E9EC17E}" type="datetimeFigureOut">
              <a:rPr lang="en-US" smtClean="0"/>
              <a:t>9/2/2025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55BC3E9-4CEF-4B8C-8E13-69F97B2304E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Open. </a:t>
            </a:r>
            <a:r>
              <a:rPr lang="af-ZA" b="1" u="sng" dirty="0" smtClean="0"/>
              <a:t>14:14-20</a:t>
            </a:r>
            <a:br>
              <a:rPr lang="af-ZA" b="1" u="sng" dirty="0" smtClean="0"/>
            </a:br>
            <a:r>
              <a:rPr lang="af-ZA" b="1" dirty="0"/>
              <a:t>	</a:t>
            </a:r>
            <a:r>
              <a:rPr lang="af-ZA" b="1" dirty="0" smtClean="0"/>
              <a:t/>
            </a:r>
            <a:br>
              <a:rPr lang="af-ZA" b="1" dirty="0" smtClean="0"/>
            </a:br>
            <a:r>
              <a:rPr lang="af-ZA" b="1" dirty="0" smtClean="0"/>
              <a:t>Die </a:t>
            </a:r>
            <a:r>
              <a:rPr lang="af-ZA" b="1" dirty="0"/>
              <a:t>finale </a:t>
            </a:r>
            <a:r>
              <a:rPr lang="af-ZA" b="1" dirty="0" smtClean="0"/>
              <a:t>oes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13:30</a:t>
            </a:r>
            <a:r>
              <a:rPr lang="af-ZA" i="1" dirty="0">
                <a:solidFill>
                  <a:srgbClr val="00B050"/>
                </a:solidFill>
              </a:rPr>
              <a:t>	</a:t>
            </a:r>
            <a:r>
              <a:rPr lang="af-ZA" i="1" dirty="0" smtClean="0"/>
              <a:t/>
            </a:r>
            <a:br>
              <a:rPr lang="af-ZA" i="1" dirty="0" smtClean="0"/>
            </a:br>
            <a:r>
              <a:rPr lang="af-ZA" i="1" dirty="0" smtClean="0"/>
              <a:t>“</a:t>
            </a:r>
            <a:r>
              <a:rPr lang="af-ZA" i="1" dirty="0"/>
              <a:t>Laat altwee saam groei tot met die oes. In die oestyd sal ek vir dié wat oes, sê: Maak eers die onkruid bymekaar en bind dit in bondels om dit te verbrand, maar bring die koring na my skuur toe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13:40</a:t>
            </a:r>
            <a:r>
              <a:rPr lang="af-ZA" i="1" dirty="0">
                <a:solidFill>
                  <a:srgbClr val="00B050"/>
                </a:solidFill>
              </a:rPr>
              <a:t>	</a:t>
            </a:r>
            <a:r>
              <a:rPr lang="af-ZA" i="1" dirty="0" smtClean="0"/>
              <a:t/>
            </a:r>
            <a:br>
              <a:rPr lang="af-ZA" i="1" dirty="0" smtClean="0"/>
            </a:br>
            <a:r>
              <a:rPr lang="af-ZA" i="1" dirty="0" smtClean="0"/>
              <a:t>“</a:t>
            </a:r>
            <a:r>
              <a:rPr lang="af-ZA" i="1" dirty="0"/>
              <a:t>Soos die onkruid bymekaargemaak en met vuur verbrand word, so sal dit by die voleinding van die wêreld wees</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Matt. </a:t>
            </a:r>
            <a:r>
              <a:rPr lang="af-ZA" b="1" dirty="0" smtClean="0">
                <a:solidFill>
                  <a:srgbClr val="00B050"/>
                </a:solidFill>
              </a:rPr>
              <a:t>24:21-22</a:t>
            </a:r>
            <a:r>
              <a:rPr lang="af-ZA" b="1" dirty="0" smtClean="0"/>
              <a:t/>
            </a:r>
            <a:br>
              <a:rPr lang="af-ZA" b="1" dirty="0" smtClean="0"/>
            </a:br>
            <a:r>
              <a:rPr lang="af-ZA" i="1" dirty="0" smtClean="0"/>
              <a:t>“want </a:t>
            </a:r>
            <a:r>
              <a:rPr lang="af-ZA" i="1" dirty="0"/>
              <a:t>in daardie tyd sal daar so 'n groot verdrukking wees soos daar van die begin van die wêreld af nie was nie en ook nie weer sal wees nie. En as dit nie was dat God daardie tyd ingekort het nie, sou geen mens dit oorleef nie; maar ter wille van die uitverkorenes sal God daardie tyd inkort</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Jes. </a:t>
            </a:r>
            <a:r>
              <a:rPr lang="af-ZA" b="1" dirty="0" smtClean="0">
                <a:solidFill>
                  <a:srgbClr val="00B050"/>
                </a:solidFill>
              </a:rPr>
              <a:t>13:11-13</a:t>
            </a:r>
            <a:r>
              <a:rPr lang="af-ZA" b="1" i="1" dirty="0" smtClean="0"/>
              <a:t/>
            </a:r>
            <a:br>
              <a:rPr lang="af-ZA" b="1" i="1" dirty="0" smtClean="0"/>
            </a:br>
            <a:r>
              <a:rPr lang="af-ZA" i="1" dirty="0" smtClean="0"/>
              <a:t>“Ek </a:t>
            </a:r>
            <a:r>
              <a:rPr lang="af-ZA" i="1" dirty="0"/>
              <a:t>sal die land straf oor sy boosheid, die goddeloses vir hulle sonde. Ek sal 'n einde maak aan die hoogmoed van die vermeteles, Ek sal dié wat hoogmoedig en verwaand is, verneder.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a:t>Ek sal mense skaarser maak as suiwer goud, skaarser as die goud uit Ofir. Ek sal die hemel skud, die aarde sal uit sy plek uit geruk word, Ek, die Here die Almagtige, doen dit in my gramskap die dag wanneer my toorn ontvlam</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Jes. 24:21-23</a:t>
            </a:r>
            <a:r>
              <a:rPr lang="af-ZA" i="1" dirty="0">
                <a:solidFill>
                  <a:srgbClr val="00B050"/>
                </a:solidFill>
              </a:rPr>
              <a:t>	</a:t>
            </a:r>
            <a:r>
              <a:rPr lang="af-ZA" i="1" dirty="0" smtClean="0"/>
              <a:t/>
            </a:r>
            <a:br>
              <a:rPr lang="af-ZA" i="1" dirty="0" smtClean="0"/>
            </a:br>
            <a:r>
              <a:rPr lang="af-ZA" i="1" dirty="0" smtClean="0"/>
              <a:t>“</a:t>
            </a:r>
            <a:r>
              <a:rPr lang="af-ZA" i="1" dirty="0"/>
              <a:t>Dié dag sal die Here die magte in die hemel daarbo straf, ook die konings van die aarde daaronder. Hulle sal bymekaar gebondel word soos gevangenes wat in 'n gat toegesluit is. Hulle sal in 'n tronk opgesluit word, na geruime tyd sal hulle hulle straf kry.</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a:t>. Die volmaan sal dof word wanneer die Here die Almagtige op Sionsberg en in Jerusalem as Koning sal heers en sy mag laat blyk voor die leiers van sy volk</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Joel </a:t>
            </a:r>
            <a:r>
              <a:rPr lang="af-ZA" b="1" dirty="0" smtClean="0">
                <a:solidFill>
                  <a:srgbClr val="00B050"/>
                </a:solidFill>
              </a:rPr>
              <a:t>3:13</a:t>
            </a:r>
            <a:r>
              <a:rPr lang="af-ZA" b="1" i="1" dirty="0" smtClean="0"/>
              <a:t/>
            </a:r>
            <a:br>
              <a:rPr lang="af-ZA" b="1" i="1" dirty="0" smtClean="0"/>
            </a:br>
            <a:r>
              <a:rPr lang="af-ZA" i="1" dirty="0" smtClean="0"/>
              <a:t>“Hulle </a:t>
            </a:r>
            <a:r>
              <a:rPr lang="af-ZA" i="1" dirty="0"/>
              <a:t>sondes is baie: steek die sekel in, want die oes is ryp, kom trap, die parskuip is vol, die wynkuipe loop oor</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103</Words>
  <Application>Microsoft Office PowerPoint</Application>
  <PresentationFormat>On-screen Show (16:9)</PresentationFormat>
  <Paragraphs>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Open. 14:14-20   Die finale oes</vt:lpstr>
      <vt:lpstr>Slide 2</vt:lpstr>
      <vt:lpstr>Matt. 24:21-22 “want in daardie tyd sal daar so 'n groot verdrukking wees soos daar van die begin van die wêreld af nie was nie en ook nie weer sal wees nie. En as dit nie was dat God daardie tyd ingekort het nie, sou geen mens dit oorleef nie; maar ter wille van die uitverkorenes sal God daardie tyd inkort.”</vt:lpstr>
      <vt:lpstr>Jes. 13:11-13 “Ek sal die land straf oor sy boosheid, die goddeloses vir hulle sonde. Ek sal 'n einde maak aan die hoogmoed van die vermeteles, Ek sal dié wat hoogmoedig en verwaand is, verneder. </vt:lpstr>
      <vt:lpstr>Ek sal mense skaarser maak as suiwer goud, skaarser as die goud uit Ofir. Ek sal die hemel skud, die aarde sal uit sy plek uit geruk word, Ek, die Here die Almagtige, doen dit in my gramskap die dag wanneer my toorn ontvlam.”</vt:lpstr>
      <vt:lpstr>Jes. 24:21-23  “Dié dag sal die Here die magte in die hemel daarbo straf, ook die konings van die aarde daaronder. Hulle sal bymekaar gebondel word soos gevangenes wat in 'n gat toegesluit is. Hulle sal in 'n tronk opgesluit word, na geruime tyd sal hulle hulle straf kry.</vt:lpstr>
      <vt:lpstr>. Die volmaan sal dof word wanneer die Here die Almagtige op Sionsberg en in Jerusalem as Koning sal heers en sy mag laat blyk voor die leiers van sy volk.”</vt:lpstr>
      <vt:lpstr>Slide 8</vt:lpstr>
      <vt:lpstr>Joel 3:13 “Hulle sondes is baie: steek die sekel in, want die oes is ryp, kom trap, die parskuip is vol, die wynkuipe loop oor.”</vt:lpstr>
      <vt:lpstr>Matt. 13:30  “Laat altwee saam groei tot met die oes. In die oestyd sal ek vir dié wat oes, sê: Maak eers die onkruid bymekaar en bind dit in bondels om dit te verbrand, maar bring die koring na my skuur toe.”</vt:lpstr>
      <vt:lpstr>Slide 11</vt:lpstr>
      <vt:lpstr>Matt. 13:40  “Soos die onkruid bymekaargemaak en met vuur verbrand word, so sal dit by die voleinding van die wêreld wees.”</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14:14-20   Die finale oes</dc:title>
  <dc:creator>Windows User</dc:creator>
  <cp:lastModifiedBy>Windows User</cp:lastModifiedBy>
  <cp:revision>2</cp:revision>
  <dcterms:created xsi:type="dcterms:W3CDTF">2025-09-02T01:47:55Z</dcterms:created>
  <dcterms:modified xsi:type="dcterms:W3CDTF">2025-09-02T01:51:27Z</dcterms:modified>
</cp:coreProperties>
</file>