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13" autoAdjust="0"/>
    <p:restoredTop sz="94660"/>
  </p:normalViewPr>
  <p:slideViewPr>
    <p:cSldViewPr>
      <p:cViewPr varScale="1">
        <p:scale>
          <a:sx n="149" d="100"/>
          <a:sy n="149" d="100"/>
        </p:scale>
        <p:origin x="-105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8193A1-5198-4F0B-A1A4-696841B822D1}"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8193A1-5198-4F0B-A1A4-696841B822D1}"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8193A1-5198-4F0B-A1A4-696841B822D1}"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8193A1-5198-4F0B-A1A4-696841B822D1}"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8193A1-5198-4F0B-A1A4-696841B822D1}"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8193A1-5198-4F0B-A1A4-696841B822D1}"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8193A1-5198-4F0B-A1A4-696841B822D1}" type="datetimeFigureOut">
              <a:rPr lang="en-US" smtClean="0"/>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8193A1-5198-4F0B-A1A4-696841B822D1}" type="datetimeFigureOut">
              <a:rPr lang="en-US" smtClean="0"/>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193A1-5198-4F0B-A1A4-696841B822D1}" type="datetimeFigureOut">
              <a:rPr lang="en-US" smtClean="0"/>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193A1-5198-4F0B-A1A4-696841B822D1}"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193A1-5198-4F0B-A1A4-696841B822D1}"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102D8-9C94-4E05-99E5-B498378F547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D8193A1-5198-4F0B-A1A4-696841B822D1}" type="datetimeFigureOut">
              <a:rPr lang="en-US" smtClean="0"/>
              <a:t>7/1/2025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D8102D8-9C94-4E05-99E5-B498378F547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Open. </a:t>
            </a:r>
            <a:r>
              <a:rPr lang="af-ZA" b="1" u="sng" dirty="0" smtClean="0"/>
              <a:t>14:6-11</a:t>
            </a:r>
            <a:br>
              <a:rPr lang="af-ZA" b="1" u="sng" dirty="0" smtClean="0"/>
            </a:br>
            <a:r>
              <a:rPr lang="af-ZA" b="1" u="sng" dirty="0"/>
              <a:t/>
            </a:r>
            <a:br>
              <a:rPr lang="af-ZA" b="1" u="sng" dirty="0"/>
            </a:br>
            <a:r>
              <a:rPr lang="af-ZA" b="1" dirty="0" smtClean="0"/>
              <a:t>'n </a:t>
            </a:r>
            <a:r>
              <a:rPr lang="af-ZA" b="1" dirty="0"/>
              <a:t>Drievoudige boodskap vir die </a:t>
            </a:r>
            <a:r>
              <a:rPr lang="af-ZA" b="1" dirty="0" smtClean="0"/>
              <a:t>wêreld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111:10</a:t>
            </a:r>
            <a:r>
              <a:rPr lang="af-ZA" dirty="0">
                <a:solidFill>
                  <a:srgbClr val="00B050"/>
                </a:solidFill>
              </a:rPr>
              <a:t> </a:t>
            </a:r>
            <a:r>
              <a:rPr lang="af-ZA" dirty="0" smtClean="0"/>
              <a:t/>
            </a:r>
            <a:br>
              <a:rPr lang="af-ZA" dirty="0" smtClean="0"/>
            </a:br>
            <a:r>
              <a:rPr lang="af-ZA" i="1" dirty="0" smtClean="0"/>
              <a:t>“</a:t>
            </a:r>
            <a:r>
              <a:rPr lang="af-ZA" i="1" dirty="0"/>
              <a:t>Die begin van wysheid is ontsag </a:t>
            </a:r>
            <a:r>
              <a:rPr lang="af-ZA" i="1" dirty="0" smtClean="0"/>
              <a:t/>
            </a:r>
            <a:br>
              <a:rPr lang="af-ZA" i="1" dirty="0" smtClean="0"/>
            </a:br>
            <a:r>
              <a:rPr lang="af-ZA" i="1" dirty="0" smtClean="0"/>
              <a:t>vir </a:t>
            </a:r>
            <a:r>
              <a:rPr lang="af-ZA" i="1" dirty="0"/>
              <a:t>die Here”</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2:17</a:t>
            </a:r>
            <a:r>
              <a:rPr lang="af-ZA" b="1" i="1" dirty="0" smtClean="0">
                <a:solidFill>
                  <a:srgbClr val="00B050"/>
                </a:solidFill>
              </a:rPr>
              <a:t/>
            </a:r>
            <a:br>
              <a:rPr lang="af-ZA" b="1" i="1" dirty="0" smtClean="0">
                <a:solidFill>
                  <a:srgbClr val="00B050"/>
                </a:solidFill>
              </a:rPr>
            </a:br>
            <a:r>
              <a:rPr lang="af-ZA" i="1" dirty="0" smtClean="0"/>
              <a:t>“Julle </a:t>
            </a:r>
            <a:r>
              <a:rPr lang="af-ZA" i="1" dirty="0"/>
              <a:t>moet alle mense respekteer en julle medegelowiges liefhê. Vrees God. Eer die keiser</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To fear God is to live in the reality of His holiness, His sovereignity, and His judgment of sin. It is to love God, respect Him, reverence Him, adore Him, hold Him in awe, and worship Him</a:t>
            </a:r>
            <a:r>
              <a:rPr lang="af-ZA" i="1" dirty="0" smtClean="0"/>
              <a:t>.”</a:t>
            </a:r>
            <a:br>
              <a:rPr lang="af-ZA" i="1" dirty="0" smtClean="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Hand. </a:t>
            </a:r>
            <a:r>
              <a:rPr lang="af-ZA" b="1" dirty="0" smtClean="0">
                <a:solidFill>
                  <a:srgbClr val="00B050"/>
                </a:solidFill>
              </a:rPr>
              <a:t>24:25</a:t>
            </a:r>
            <a:r>
              <a:rPr lang="af-ZA" b="1" i="1" dirty="0" smtClean="0"/>
              <a:t/>
            </a:r>
            <a:br>
              <a:rPr lang="af-ZA" b="1" i="1" dirty="0" smtClean="0"/>
            </a:br>
            <a:r>
              <a:rPr lang="af-ZA" i="1" dirty="0" smtClean="0"/>
              <a:t>“Paulus </a:t>
            </a:r>
            <a:r>
              <a:rPr lang="af-ZA" i="1" dirty="0"/>
              <a:t>het met hom gepraat oor 'n lewe in gehoorsaamheid aan God, oor selfbeheersing en oor die komende oordeel. Dit het Feliks laat bang </a:t>
            </a:r>
            <a:r>
              <a:rPr lang="af-ZA" i="1" dirty="0" smtClean="0"/>
              <a:t>word...”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60</Words>
  <Application>Microsoft Office PowerPoint</Application>
  <PresentationFormat>On-screen Show (16:9)</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14:6-11  'n Drievoudige boodskap vir die wêreld</vt:lpstr>
      <vt:lpstr>Slide 2</vt:lpstr>
      <vt:lpstr>Ps. 111:10  “Die begin van wysheid is ontsag  vir die Here” </vt:lpstr>
      <vt:lpstr>I Pet. 2:17 “Julle moet alle mense respekteer en julle medegelowiges liefhê. Vrees God. Eer die keiser.”</vt:lpstr>
      <vt:lpstr>“To fear God is to live in the reality of His holiness, His sovereignity, and His judgment of sin. It is to love God, respect Him, reverence Him, adore Him, hold Him in awe, and worship Him.”      John MacArthur</vt:lpstr>
      <vt:lpstr>Slide 6</vt:lpstr>
      <vt:lpstr>Hand. 24:25 “Paulus het met hom gepraat oor 'n lewe in gehoorsaamheid aan God, oor selfbeheersing en oor die komende oordeel. Dit het Feliks laat bang word...”</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14:6-11  'n Drievoudige boodskap vir die wêreld</dc:title>
  <dc:creator>Windows User</dc:creator>
  <cp:lastModifiedBy>Windows User</cp:lastModifiedBy>
  <cp:revision>1</cp:revision>
  <dcterms:created xsi:type="dcterms:W3CDTF">2025-07-01T05:36:41Z</dcterms:created>
  <dcterms:modified xsi:type="dcterms:W3CDTF">2025-07-01T05:39:11Z</dcterms:modified>
</cp:coreProperties>
</file>