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0658" autoAdjust="0"/>
    <p:restoredTop sz="94660"/>
  </p:normalViewPr>
  <p:slideViewPr>
    <p:cSldViewPr>
      <p:cViewPr varScale="1">
        <p:scale>
          <a:sx n="149" d="100"/>
          <a:sy n="149" d="100"/>
        </p:scale>
        <p:origin x="-792" y="-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77EC9-E025-4810-9B1D-DF2787BD4D2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63E2F-4B75-41FF-A7A3-FBEE28158E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77EC9-E025-4810-9B1D-DF2787BD4D2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63E2F-4B75-41FF-A7A3-FBEE28158E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77EC9-E025-4810-9B1D-DF2787BD4D2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63E2F-4B75-41FF-A7A3-FBEE28158E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77EC9-E025-4810-9B1D-DF2787BD4D2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63E2F-4B75-41FF-A7A3-FBEE28158E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77EC9-E025-4810-9B1D-DF2787BD4D2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63E2F-4B75-41FF-A7A3-FBEE28158E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77EC9-E025-4810-9B1D-DF2787BD4D2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63E2F-4B75-41FF-A7A3-FBEE28158E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77EC9-E025-4810-9B1D-DF2787BD4D2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63E2F-4B75-41FF-A7A3-FBEE28158E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77EC9-E025-4810-9B1D-DF2787BD4D2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63E2F-4B75-41FF-A7A3-FBEE28158E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77EC9-E025-4810-9B1D-DF2787BD4D2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63E2F-4B75-41FF-A7A3-FBEE28158E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77EC9-E025-4810-9B1D-DF2787BD4D2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63E2F-4B75-41FF-A7A3-FBEE28158E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77EC9-E025-4810-9B1D-DF2787BD4D2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63E2F-4B75-41FF-A7A3-FBEE28158E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877EC9-E025-4810-9B1D-DF2787BD4D2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763E2F-4B75-41FF-A7A3-FBEE28158E5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r>
              <a:rPr lang="af-ZA" b="1" u="sng" dirty="0"/>
              <a:t>Open. </a:t>
            </a:r>
            <a:r>
              <a:rPr lang="af-ZA" b="1" u="sng" dirty="0" smtClean="0"/>
              <a:t>16:1-21</a:t>
            </a:r>
            <a:br>
              <a:rPr lang="af-ZA" b="1" u="sng" dirty="0" smtClean="0"/>
            </a:br>
            <a:r>
              <a:rPr lang="af-ZA" b="1" u="sng" dirty="0"/>
              <a:t/>
            </a:r>
            <a:br>
              <a:rPr lang="af-ZA" b="1" u="sng" dirty="0"/>
            </a:br>
            <a:r>
              <a:rPr lang="af-ZA" b="1" dirty="0" smtClean="0"/>
              <a:t>Laaste </a:t>
            </a:r>
            <a:r>
              <a:rPr lang="af-ZA" b="1" dirty="0"/>
              <a:t>sewe plae – die einde in sig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>
            <a:normAutofit/>
          </a:bodyPr>
          <a:lstStyle/>
          <a:p>
            <a:r>
              <a:rPr lang="af-ZA" b="1" dirty="0">
                <a:solidFill>
                  <a:srgbClr val="00B050"/>
                </a:solidFill>
              </a:rPr>
              <a:t>Sag. </a:t>
            </a:r>
            <a:r>
              <a:rPr lang="af-ZA" b="1" dirty="0" smtClean="0">
                <a:solidFill>
                  <a:srgbClr val="00B050"/>
                </a:solidFill>
              </a:rPr>
              <a:t>14:12</a:t>
            </a:r>
            <a:r>
              <a:rPr lang="af-ZA" b="1" dirty="0" smtClean="0"/>
              <a:t/>
            </a:r>
            <a:br>
              <a:rPr lang="af-ZA" b="1" dirty="0" smtClean="0"/>
            </a:br>
            <a:r>
              <a:rPr lang="af-ZA" i="1" dirty="0" smtClean="0"/>
              <a:t>“Die </a:t>
            </a:r>
            <a:r>
              <a:rPr lang="af-ZA" i="1" dirty="0"/>
              <a:t>Here gaan al die volke wat teen Jerusalem oorlog maak, met 'n groot ramp tref: hulle vleis sal wegvrot </a:t>
            </a:r>
            <a:r>
              <a:rPr lang="af-ZA" i="1" dirty="0" smtClean="0"/>
              <a:t>terwyl </a:t>
            </a:r>
            <a:r>
              <a:rPr lang="af-ZA" i="1" dirty="0"/>
              <a:t>hulle nog lewe, hulle oë sal wegvrot 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 smtClean="0"/>
              <a:t>in </a:t>
            </a:r>
            <a:r>
              <a:rPr lang="af-ZA" i="1" dirty="0"/>
              <a:t>hulle oogkaste, hulle tonge sal 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 smtClean="0"/>
              <a:t>wegvrot </a:t>
            </a:r>
            <a:r>
              <a:rPr lang="af-ZA" i="1" dirty="0"/>
              <a:t>in hulle monde.”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Jes. </a:t>
            </a:r>
            <a:r>
              <a:rPr lang="af-ZA" b="1" dirty="0" smtClean="0">
                <a:solidFill>
                  <a:srgbClr val="00B050"/>
                </a:solidFill>
              </a:rPr>
              <a:t>24:4-6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i="1" dirty="0" smtClean="0"/>
              <a:t>“Die </a:t>
            </a:r>
            <a:r>
              <a:rPr lang="af-ZA" i="1" dirty="0"/>
              <a:t>aarde sal droog word, uitdroog, die wêreld sal wegkwyn van droogte; hemel en aarde sal vergaan, want die aarde is verontreinig deur sy inwoners: hulle was ongehoorsaam aan die wet van die Here,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>
            <a:normAutofit/>
          </a:bodyPr>
          <a:lstStyle/>
          <a:p>
            <a:r>
              <a:rPr lang="af-ZA" i="1" dirty="0" smtClean="0"/>
              <a:t>hulle </a:t>
            </a:r>
            <a:r>
              <a:rPr lang="af-ZA" i="1" dirty="0"/>
              <a:t>het sy voorskrifte geminag, sy vaste verbond verbreek; daarom sal 'n vloek die aarde verteer en sal sy inwoners boet vir hulle sonde; daarom sal die inwoners van die aarde verbrand word, en daar sal min mense oorbly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53</Words>
  <Application>Microsoft Office PowerPoint</Application>
  <PresentationFormat>On-screen Show (16:9)</PresentationFormat>
  <Paragraphs>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Open. 16:1-21  Laaste sewe plae – die einde in sig </vt:lpstr>
      <vt:lpstr>Slide 2</vt:lpstr>
      <vt:lpstr>Sag. 14:12 “Die Here gaan al die volke wat teen Jerusalem oorlog maak, met 'n groot ramp tref: hulle vleis sal wegvrot terwyl hulle nog lewe, hulle oë sal wegvrot  in hulle oogkaste, hulle tonge sal  wegvrot in hulle monde.”</vt:lpstr>
      <vt:lpstr>Slide 4</vt:lpstr>
      <vt:lpstr>Jes. 24:4-6 “Die aarde sal droog word, uitdroog, die wêreld sal wegkwyn van droogte; hemel en aarde sal vergaan, want die aarde is verontreinig deur sy inwoners: hulle was ongehoorsaam aan die wet van die Here,</vt:lpstr>
      <vt:lpstr>hulle het sy voorskrifte geminag, sy vaste verbond verbreek; daarom sal 'n vloek die aarde verteer en sal sy inwoners boet vir hulle sonde; daarom sal die inwoners van die aarde verbrand word, en daar sal min mense oorbly.”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Open. 16:1-21  Laaste sewe plae – die einde in sig </dc:title>
  <dc:creator>Windows User</dc:creator>
  <cp:lastModifiedBy>Windows User</cp:lastModifiedBy>
  <cp:revision>1</cp:revision>
  <dcterms:created xsi:type="dcterms:W3CDTF">2025-10-28T05:42:56Z</dcterms:created>
  <dcterms:modified xsi:type="dcterms:W3CDTF">2025-10-28T05:45:17Z</dcterms:modified>
</cp:coreProperties>
</file>