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203" autoAdjust="0"/>
    <p:restoredTop sz="94660"/>
  </p:normalViewPr>
  <p:slideViewPr>
    <p:cSldViewPr>
      <p:cViewPr varScale="1">
        <p:scale>
          <a:sx n="149" d="100"/>
          <a:sy n="149" d="100"/>
        </p:scale>
        <p:origin x="-93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E4EE1-9E49-42DA-857A-083FB5F18B2D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7F00F-8C1F-4F3B-B95B-026998885D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15:26-27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Die </a:t>
            </a:r>
            <a:r>
              <a:rPr lang="af-ZA" b="1" dirty="0"/>
              <a:t>Heilig Gees </a:t>
            </a:r>
            <a:r>
              <a:rPr lang="af-ZA" b="1" dirty="0" smtClean="0"/>
              <a:t>teenwoordig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Ps. </a:t>
            </a:r>
            <a:r>
              <a:rPr lang="af-ZA" b="1" dirty="0" smtClean="0">
                <a:solidFill>
                  <a:srgbClr val="00B050"/>
                </a:solidFill>
              </a:rPr>
              <a:t>139:7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“Waarheen </a:t>
            </a:r>
            <a:r>
              <a:rPr lang="af-ZA" i="1" dirty="0"/>
              <a:t>sou ek gaan om u Gees te ontvlug? Waarheen sou ek vlug om aan u teenwoordigheid te ontkom?”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Jes. </a:t>
            </a:r>
            <a:r>
              <a:rPr lang="af-ZA" b="1" dirty="0" smtClean="0">
                <a:solidFill>
                  <a:srgbClr val="00B050"/>
                </a:solidFill>
              </a:rPr>
              <a:t>63:10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“Maar </a:t>
            </a:r>
            <a:r>
              <a:rPr lang="af-ZA" i="1" dirty="0"/>
              <a:t>hulle het in opstand gekom en het sy Heilige Gees bedroef, daarom het die Here vir hulle 'n vyand geword en het Hy self teen hulle geveg.”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Ef. 4:30</a:t>
            </a:r>
            <a:r>
              <a:rPr lang="af-ZA" b="1" dirty="0"/>
              <a:t>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</a:t>
            </a:r>
            <a:r>
              <a:rPr lang="af-ZA" i="1" dirty="0"/>
              <a:t>En moenie die Heilige Gees van God bedroef nie, want Hy het julle as die eiendom van God beseël met die oog op die verlossingsdag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Ek glo in die Heilig Gees, </a:t>
            </a:r>
            <a:r>
              <a:rPr lang="af-ZA" i="1" dirty="0" smtClean="0"/>
              <a:t>die </a:t>
            </a:r>
            <a:r>
              <a:rPr lang="af-ZA" i="1" dirty="0"/>
              <a:t>Here en gewer van lewe, wat vanuit die Vader en die Seun voortgaan; wie saam </a:t>
            </a:r>
            <a:r>
              <a:rPr lang="af-ZA" i="1" dirty="0" smtClean="0"/>
              <a:t>met die </a:t>
            </a:r>
            <a:r>
              <a:rPr lang="af-ZA" i="1" dirty="0"/>
              <a:t>Vader en die Seun aanbid en verheerlik moet word.”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</a:t>
            </a:r>
            <a:r>
              <a:rPr lang="af-ZA" b="1" dirty="0" smtClean="0">
                <a:solidFill>
                  <a:srgbClr val="7030A0"/>
                </a:solidFill>
              </a:rPr>
              <a:t>Niceanse belydenis</a:t>
            </a:r>
            <a:r>
              <a:rPr lang="af-ZA" dirty="0" smtClean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>
            <a:normAutofit/>
          </a:bodyPr>
          <a:lstStyle/>
          <a:p>
            <a:r>
              <a:rPr lang="af-ZA" i="1" dirty="0" smtClean="0"/>
              <a:t>“</a:t>
            </a:r>
            <a:r>
              <a:rPr lang="af-ZA" i="1" dirty="0"/>
              <a:t>Maar die Godheid van die Vader en die Seun en die Heilig Gees,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is </a:t>
            </a:r>
            <a:r>
              <a:rPr lang="af-ZA" i="1" dirty="0"/>
              <a:t>almal een, een in glorie en in majesteit saam ewigdeurend</a:t>
            </a:r>
            <a:r>
              <a:rPr lang="af-ZA" i="1" dirty="0" smtClean="0"/>
              <a:t>.</a:t>
            </a:r>
            <a:br>
              <a:rPr lang="af-ZA" i="1" dirty="0" smtClean="0"/>
            </a:br>
            <a:r>
              <a:rPr lang="af-ZA" i="1" dirty="0" smtClean="0"/>
              <a:t>In </a:t>
            </a:r>
            <a:r>
              <a:rPr lang="af-ZA" i="1" dirty="0"/>
              <a:t>die drie-eenheid is nie een voor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of </a:t>
            </a:r>
            <a:r>
              <a:rPr lang="af-ZA" i="1" dirty="0"/>
              <a:t>agter; nie een groter of minder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as </a:t>
            </a:r>
            <a:r>
              <a:rPr lang="af-ZA" i="1" dirty="0"/>
              <a:t>die ander nie</a:t>
            </a:r>
            <a:r>
              <a:rPr lang="af-ZA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i="1" dirty="0" smtClean="0"/>
              <a:t>Hulle is saam ewigduurig en gelyk. </a:t>
            </a:r>
            <a:br>
              <a:rPr lang="af-ZA" i="1" dirty="0" smtClean="0"/>
            </a:br>
            <a:r>
              <a:rPr lang="af-ZA" i="1" dirty="0" smtClean="0"/>
              <a:t>Die eenheid in die drie-eenheid en </a:t>
            </a:r>
            <a:br>
              <a:rPr lang="af-ZA" i="1" dirty="0" smtClean="0"/>
            </a:br>
            <a:r>
              <a:rPr lang="af-ZA" i="1" dirty="0" smtClean="0"/>
              <a:t>die drie-eenheid se eenheid moet aanbid word.”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</a:t>
            </a:r>
            <a:r>
              <a:rPr lang="af-ZA" b="1" dirty="0" smtClean="0">
                <a:solidFill>
                  <a:srgbClr val="7030A0"/>
                </a:solidFill>
              </a:rPr>
              <a:t> Belydenis van Athanasius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14:23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“Jesus </a:t>
            </a:r>
            <a:r>
              <a:rPr lang="af-ZA" i="1" dirty="0"/>
              <a:t>antwoord hom: “As iemand My liefhet, sal hy my woorde ter harte neem; en my Vader sal hom liefhê,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en Ons </a:t>
            </a:r>
            <a:r>
              <a:rPr lang="af-ZA" i="1" dirty="0"/>
              <a:t>sal na hom toe kom en by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hom </a:t>
            </a:r>
            <a:r>
              <a:rPr lang="af-ZA" i="1" dirty="0"/>
              <a:t>woon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8:16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i="1" dirty="0" smtClean="0"/>
              <a:t>“Hierdie </a:t>
            </a:r>
            <a:r>
              <a:rPr lang="af-ZA" i="1" dirty="0"/>
              <a:t>Gees getuig saam met ons gees dat ons kinders van God is.”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78</Words>
  <Application>Microsoft Office PowerPoint</Application>
  <PresentationFormat>On-screen Show (16:9)</PresentationFormat>
  <Paragraphs>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Joh. 15:26-27  Die Heilig Gees teenwoordig</vt:lpstr>
      <vt:lpstr>Slide 2</vt:lpstr>
      <vt:lpstr>“Ek glo in die Heilig Gees, die Here en gewer van lewe, wat vanuit die Vader en die Seun voortgaan; wie saam met die Vader en die Seun aanbid en verheerlik moet word.”     Niceanse belydenis </vt:lpstr>
      <vt:lpstr>“Maar die Godheid van die Vader en die Seun en die Heilig Gees,  is almal een, een in glorie en in majesteit saam ewigdeurend. In die drie-eenheid is nie een voor  of agter; nie een groter of minder  as die ander nie.</vt:lpstr>
      <vt:lpstr>Hulle is saam ewigduurig en gelyk.  Die eenheid in die drie-eenheid en  die drie-eenheid se eenheid moet aanbid word.”     Belydenis van Athanasius </vt:lpstr>
      <vt:lpstr>Slide 6</vt:lpstr>
      <vt:lpstr>Joh. 14:23 “Jesus antwoord hom: “As iemand My liefhet, sal hy my woorde ter harte neem; en my Vader sal hom liefhê,  en Ons sal na hom toe kom en by  hom woon.”</vt:lpstr>
      <vt:lpstr>Slide 8</vt:lpstr>
      <vt:lpstr>Rom. 8:16 “Hierdie Gees getuig saam met ons gees dat ons kinders van God is.”</vt:lpstr>
      <vt:lpstr>Ps. 139:7 “Waarheen sou ek gaan om u Gees te ontvlug? Waarheen sou ek vlug om aan u teenwoordigheid te ontkom?”</vt:lpstr>
      <vt:lpstr>Slide 11</vt:lpstr>
      <vt:lpstr>Jes. 63:10 “Maar hulle het in opstand gekom en het sy Heilige Gees bedroef, daarom het die Here vir hulle 'n vyand geword en het Hy self teen hulle geveg.”</vt:lpstr>
      <vt:lpstr>Ef. 4:30  “En moenie die Heilige Gees van God bedroef nie, want Hy het julle as die eiendom van God beseël met die oog op die verlossingsdag.”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15:26-27  Die Heilig Gees teenwoordig</dc:title>
  <dc:creator>Windows User</dc:creator>
  <cp:lastModifiedBy>Windows User</cp:lastModifiedBy>
  <cp:revision>1</cp:revision>
  <dcterms:created xsi:type="dcterms:W3CDTF">2026-05-18T05:46:39Z</dcterms:created>
  <dcterms:modified xsi:type="dcterms:W3CDTF">2026-05-18T05:53:12Z</dcterms:modified>
</cp:coreProperties>
</file>