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301" r:id="rId22"/>
    <p:sldId id="276" r:id="rId23"/>
    <p:sldId id="277"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426" autoAdjust="0"/>
    <p:restoredTop sz="94660"/>
  </p:normalViewPr>
  <p:slideViewPr>
    <p:cSldViewPr>
      <p:cViewPr varScale="1">
        <p:scale>
          <a:sx n="149" d="100"/>
          <a:sy n="149" d="100"/>
        </p:scale>
        <p:origin x="-103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78F0E4-BA0F-4A8D-839B-6F98DAF0EA96}" type="datetimeFigureOut">
              <a:rPr lang="en-US" smtClean="0"/>
              <a:t>1/16/2026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8F0E4-BA0F-4A8D-839B-6F98DAF0EA96}" type="datetimeFigureOut">
              <a:rPr lang="en-US" smtClean="0"/>
              <a:t>1/16/2026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8F0E4-BA0F-4A8D-839B-6F98DAF0EA96}" type="datetimeFigureOut">
              <a:rPr lang="en-US" smtClean="0"/>
              <a:t>1/16/2026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8F0E4-BA0F-4A8D-839B-6F98DAF0EA96}" type="datetimeFigureOut">
              <a:rPr lang="en-US" smtClean="0"/>
              <a:t>1/16/2026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78F0E4-BA0F-4A8D-839B-6F98DAF0EA96}" type="datetimeFigureOut">
              <a:rPr lang="en-US" smtClean="0"/>
              <a:t>1/16/2026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78F0E4-BA0F-4A8D-839B-6F98DAF0EA96}" type="datetimeFigureOut">
              <a:rPr lang="en-US" smtClean="0"/>
              <a:t>1/16/2026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78F0E4-BA0F-4A8D-839B-6F98DAF0EA96}" type="datetimeFigureOut">
              <a:rPr lang="en-US" smtClean="0"/>
              <a:t>1/16/2026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78F0E4-BA0F-4A8D-839B-6F98DAF0EA96}" type="datetimeFigureOut">
              <a:rPr lang="en-US" smtClean="0"/>
              <a:t>1/16/2026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8F0E4-BA0F-4A8D-839B-6F98DAF0EA96}" type="datetimeFigureOut">
              <a:rPr lang="en-US" smtClean="0"/>
              <a:t>1/16/2026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8F0E4-BA0F-4A8D-839B-6F98DAF0EA96}" type="datetimeFigureOut">
              <a:rPr lang="en-US" smtClean="0"/>
              <a:t>1/16/2026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8F0E4-BA0F-4A8D-839B-6F98DAF0EA96}" type="datetimeFigureOut">
              <a:rPr lang="en-US" smtClean="0"/>
              <a:t>1/16/2026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A9D9C7-6D1A-451D-96AF-6615B6D776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C78F0E4-BA0F-4A8D-839B-6F98DAF0EA96}" type="datetimeFigureOut">
              <a:rPr lang="en-US" smtClean="0"/>
              <a:t>1/16/2026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2A9D9C7-6D1A-451D-96AF-6615B6D776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6:46-49</a:t>
            </a:r>
            <a:br>
              <a:rPr lang="af-ZA" b="1" u="sng" dirty="0" smtClean="0"/>
            </a:br>
            <a:r>
              <a:rPr lang="af-ZA" b="1" u="sng" dirty="0"/>
              <a:t/>
            </a:r>
            <a:br>
              <a:rPr lang="af-ZA" b="1" u="sng" dirty="0"/>
            </a:br>
            <a:r>
              <a:rPr lang="af-ZA" b="1" dirty="0" smtClean="0"/>
              <a:t>Twee fondamente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Tit. </a:t>
            </a:r>
            <a:r>
              <a:rPr lang="af-ZA" b="1" dirty="0" smtClean="0">
                <a:solidFill>
                  <a:srgbClr val="00B050"/>
                </a:solidFill>
              </a:rPr>
              <a:t>1:16</a:t>
            </a:r>
            <a:r>
              <a:rPr lang="af-ZA" b="1" dirty="0" smtClean="0"/>
              <a:t/>
            </a:r>
            <a:br>
              <a:rPr lang="af-ZA" b="1" dirty="0" smtClean="0"/>
            </a:br>
            <a:r>
              <a:rPr lang="af-ZA" i="1" dirty="0" smtClean="0"/>
              <a:t>“Hulle </a:t>
            </a:r>
            <a:r>
              <a:rPr lang="af-ZA" i="1" dirty="0"/>
              <a:t>gee voor dat hulle God ken, maar hulle dade weerspreek dit. </a:t>
            </a:r>
            <a:r>
              <a:rPr lang="af-ZA" i="1" dirty="0" smtClean="0"/>
              <a:t/>
            </a:r>
            <a:br>
              <a:rPr lang="af-ZA" i="1" dirty="0" smtClean="0"/>
            </a:br>
            <a:r>
              <a:rPr lang="af-ZA" i="1" dirty="0" smtClean="0"/>
              <a:t>Hulle </a:t>
            </a:r>
            <a:r>
              <a:rPr lang="af-ZA" i="1" dirty="0"/>
              <a:t>is verfoeilik en koppig en deug vir geen goeie werk nie</a:t>
            </a:r>
            <a:r>
              <a:rPr lang="af-ZA" i="1" dirty="0" smtClean="0"/>
              <a:t>.</a:t>
            </a:r>
            <a:r>
              <a:rPr lang="en-US"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Joh. </a:t>
            </a:r>
            <a:r>
              <a:rPr lang="af-ZA" b="1" dirty="0" smtClean="0">
                <a:solidFill>
                  <a:srgbClr val="00B050"/>
                </a:solidFill>
              </a:rPr>
              <a:t>2:4-5</a:t>
            </a:r>
            <a:r>
              <a:rPr lang="af-ZA" b="1" i="1" dirty="0" smtClean="0"/>
              <a:t/>
            </a:r>
            <a:br>
              <a:rPr lang="af-ZA" b="1" i="1" dirty="0" smtClean="0"/>
            </a:br>
            <a:r>
              <a:rPr lang="af-ZA" i="1" dirty="0" smtClean="0"/>
              <a:t>Iemand </a:t>
            </a:r>
            <a:r>
              <a:rPr lang="af-ZA" i="1" dirty="0"/>
              <a:t>wat sê: “Ek ken Hom,” maar nie sy gebooie gehoorsaam nie, is 'n leuenaar, en die waarheid is nie in hom nie. Wie sy woord egter gehoorsaam – in hom het die liefde van God werklik sy doel volkome </a:t>
            </a:r>
            <a:r>
              <a:rPr lang="af-ZA" i="1" dirty="0" smtClean="0"/>
              <a:t>bereik.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Hieraan weet ons dat ons in Hom is. Wie beweer dat hy in Hom bly, behoort self ook te lewe soos Jesus gelewe het.”</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Submission to Jesus Christ as Lord is a non-negotiable element of true salvation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Let it be a fixed principle in our religion that obedience is the only sound evidence of saving faith, and that the talk of the lips is worse than useless if it is not accompanied by sanctification of the life.”</a:t>
            </a:r>
            <a:r>
              <a:rPr lang="en-US" dirty="0"/>
              <a:t/>
            </a:r>
            <a:br>
              <a:rPr lang="en-US" dirty="0"/>
            </a:br>
            <a:r>
              <a:rPr lang="en-US" dirty="0" smtClean="0"/>
              <a:t/>
            </a:r>
            <a:br>
              <a:rPr lang="en-US" dirty="0" smtClean="0"/>
            </a:br>
            <a:r>
              <a:rPr lang="en-US" dirty="0" smtClean="0"/>
              <a:t>					</a:t>
            </a:r>
            <a:r>
              <a:rPr lang="af-ZA" b="1" dirty="0" smtClean="0">
                <a:solidFill>
                  <a:srgbClr val="7030A0"/>
                </a:solidFill>
              </a:rPr>
              <a:t>J.C. Ryle</a:t>
            </a:r>
            <a:r>
              <a:rPr lang="af-ZA" i="1"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Rom. </a:t>
            </a:r>
            <a:r>
              <a:rPr lang="af-ZA" b="1" dirty="0" smtClean="0">
                <a:solidFill>
                  <a:srgbClr val="00B050"/>
                </a:solidFill>
              </a:rPr>
              <a:t>10:9-10</a:t>
            </a:r>
            <a:r>
              <a:rPr lang="af-ZA" b="1" i="1" dirty="0" smtClean="0"/>
              <a:t/>
            </a:r>
            <a:br>
              <a:rPr lang="af-ZA" b="1" i="1" dirty="0" smtClean="0"/>
            </a:br>
            <a:r>
              <a:rPr lang="af-ZA" i="1" dirty="0" smtClean="0"/>
              <a:t>“As </a:t>
            </a:r>
            <a:r>
              <a:rPr lang="af-ZA" i="1" dirty="0"/>
              <a:t>jy met jou mond bely dat Jesus die Here is, en met jou hart glo dat God Hom uit die dood opgewek het, sal jy gered word. Met die hart glo ons, en ons word vrygespreek; en met die mond bely ons, en ons word gered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5:9</a:t>
            </a:r>
            <a:r>
              <a:rPr lang="af-ZA" b="1" i="1" dirty="0" smtClean="0"/>
              <a:t/>
            </a:r>
            <a:br>
              <a:rPr lang="af-ZA" b="1" i="1" dirty="0" smtClean="0"/>
            </a:br>
            <a:r>
              <a:rPr lang="af-ZA" i="1" dirty="0" smtClean="0"/>
              <a:t>“En </a:t>
            </a:r>
            <a:r>
              <a:rPr lang="af-ZA" i="1" dirty="0"/>
              <a:t>toe Hy volmaaktheid bereik het, het Hy vir almal wat aan Hom gehoorsaam is, die bron van ewige saligheid geword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1:2</a:t>
            </a:r>
            <a:r>
              <a:rPr lang="af-ZA" b="1" i="1" dirty="0" smtClean="0"/>
              <a:t/>
            </a:r>
            <a:br>
              <a:rPr lang="af-ZA" b="1" i="1" dirty="0" smtClean="0"/>
            </a:br>
            <a:r>
              <a:rPr lang="af-ZA" i="1" dirty="0" smtClean="0"/>
              <a:t>“Soos </a:t>
            </a:r>
            <a:r>
              <a:rPr lang="af-ZA" i="1" dirty="0"/>
              <a:t>God die Vader dit vooraf bestem het, het Hy julle uitverkies en deur die Gees afgesonder om aan Hom gehoorsaam te wees en besprinkel te word met die bloed van Jesus Christus</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14:15</a:t>
            </a:r>
            <a:r>
              <a:rPr lang="af-ZA" b="1" i="1" dirty="0" smtClean="0"/>
              <a:t/>
            </a:r>
            <a:br>
              <a:rPr lang="af-ZA" b="1" i="1" dirty="0" smtClean="0"/>
            </a:br>
            <a:r>
              <a:rPr lang="af-ZA" i="1" dirty="0" smtClean="0"/>
              <a:t>“As </a:t>
            </a:r>
            <a:r>
              <a:rPr lang="af-ZA" i="1" dirty="0"/>
              <a:t>julle My liefhet, sal julle my opdragte uitvoer.”</a:t>
            </a:r>
            <a:r>
              <a:rPr lang="en-US" dirty="0"/>
              <a:t/>
            </a:r>
            <a:br>
              <a:rPr lang="en-US" dirty="0"/>
            </a:br>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i="1" dirty="0" smtClean="0"/>
              <a:t>“Julle </a:t>
            </a:r>
            <a:r>
              <a:rPr lang="af-ZA" i="1" dirty="0"/>
              <a:t>is my vriende as julle doen wat Ek julle beveel.”</a:t>
            </a:r>
            <a:r>
              <a:rPr lang="en-US" dirty="0"/>
              <a:t/>
            </a:r>
            <a:br>
              <a:rPr lang="en-US"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2:19</a:t>
            </a:r>
            <a:r>
              <a:rPr lang="af-ZA" b="1" i="1" dirty="0" smtClean="0"/>
              <a:t/>
            </a:r>
            <a:br>
              <a:rPr lang="af-ZA" b="1" i="1" dirty="0" smtClean="0"/>
            </a:br>
            <a:r>
              <a:rPr lang="af-ZA" i="1" dirty="0" smtClean="0"/>
              <a:t>“Glo </a:t>
            </a:r>
            <a:r>
              <a:rPr lang="af-ZA" i="1" dirty="0"/>
              <a:t>jy dat daar net een God is? Dit is reg. Die bose geeste glo dit ook – en hulle sidder van angs.”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Submission to Jesus Christ as Lord is a non-negotiable element of true salvation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5:24</a:t>
            </a:r>
            <a:r>
              <a:rPr lang="af-ZA" b="1" i="1" dirty="0" smtClean="0"/>
              <a:t/>
            </a:r>
            <a:br>
              <a:rPr lang="af-ZA" b="1" i="1" dirty="0" smtClean="0"/>
            </a:br>
            <a:r>
              <a:rPr lang="af-ZA" i="1" dirty="0" smtClean="0"/>
              <a:t>“Dit </a:t>
            </a:r>
            <a:r>
              <a:rPr lang="af-ZA" i="1" dirty="0"/>
              <a:t>verseker Ek julle: Wie luister na wat Ek sê, en in Hom glo wat My gestuur het, het die ewige lewe. </a:t>
            </a:r>
            <a:r>
              <a:rPr lang="af-ZA" i="1" dirty="0" smtClean="0"/>
              <a:t/>
            </a:r>
            <a:br>
              <a:rPr lang="af-ZA" i="1" dirty="0" smtClean="0"/>
            </a:br>
            <a:r>
              <a:rPr lang="af-ZA" i="1" smtClean="0"/>
              <a:t>Hy </a:t>
            </a:r>
            <a:r>
              <a:rPr lang="af-ZA" i="1" dirty="0"/>
              <a:t>word nie veroordeel nie</a:t>
            </a:r>
            <a:r>
              <a:rPr lang="af-ZA" i="1"/>
              <a:t>, </a:t>
            </a:r>
            <a:r>
              <a:rPr lang="af-ZA" i="1" smtClean="0"/>
              <a:t/>
            </a:r>
            <a:br>
              <a:rPr lang="af-ZA" i="1" smtClean="0"/>
            </a:br>
            <a:r>
              <a:rPr lang="af-ZA" i="1" smtClean="0"/>
              <a:t>maar </a:t>
            </a:r>
            <a:r>
              <a:rPr lang="af-ZA" i="1" dirty="0"/>
              <a:t>het reeds uit die dood </a:t>
            </a:r>
            <a:r>
              <a:rPr lang="af-ZA" i="1"/>
              <a:t>na </a:t>
            </a:r>
            <a:r>
              <a:rPr lang="af-ZA" i="1" smtClean="0"/>
              <a:t/>
            </a:r>
            <a:br>
              <a:rPr lang="af-ZA" i="1" smtClean="0"/>
            </a:br>
            <a:r>
              <a:rPr lang="af-ZA" i="1" smtClean="0"/>
              <a:t>die </a:t>
            </a:r>
            <a:r>
              <a:rPr lang="af-ZA" i="1" dirty="0"/>
              <a:t>lewe oorgegaan.”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Eseg. </a:t>
            </a:r>
            <a:r>
              <a:rPr lang="af-ZA" b="1" dirty="0" smtClean="0">
                <a:solidFill>
                  <a:srgbClr val="00B050"/>
                </a:solidFill>
              </a:rPr>
              <a:t>33:31</a:t>
            </a:r>
            <a:r>
              <a:rPr lang="af-ZA" b="1" dirty="0" smtClean="0"/>
              <a:t/>
            </a:r>
            <a:br>
              <a:rPr lang="af-ZA" b="1" dirty="0" smtClean="0"/>
            </a:br>
            <a:r>
              <a:rPr lang="af-ZA" i="1" dirty="0" smtClean="0"/>
              <a:t>“hulle </a:t>
            </a:r>
            <a:r>
              <a:rPr lang="af-ZA" i="1" dirty="0"/>
              <a:t>gaan sit voor jou, hierdie volk van My, en hulle hoor wat jy sê, maar hulle doen nie wat jy sê nie. Al wat hulle doen, is om aan die begeertes toe te gee waaroor hulle gedurig praat; hulle is net uit op wins vir hulleself</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14:6</a:t>
            </a:r>
            <a:r>
              <a:rPr lang="af-ZA" b="1" i="1" dirty="0"/>
              <a:t/>
            </a:r>
            <a:br>
              <a:rPr lang="af-ZA" b="1" i="1" dirty="0"/>
            </a:br>
            <a:r>
              <a:rPr lang="af-ZA" i="1" dirty="0" smtClean="0"/>
              <a:t>Jesus </a:t>
            </a:r>
            <a:r>
              <a:rPr lang="af-ZA" i="1" dirty="0"/>
              <a:t>het vir hom gesê: “Ek is die weg en die waarheid en die lewe. </a:t>
            </a:r>
            <a:r>
              <a:rPr lang="af-ZA" i="1" dirty="0" smtClean="0"/>
              <a:t/>
            </a:r>
            <a:br>
              <a:rPr lang="af-ZA" i="1" dirty="0" smtClean="0"/>
            </a:br>
            <a:r>
              <a:rPr lang="af-ZA" i="1" dirty="0" smtClean="0"/>
              <a:t>Niemand </a:t>
            </a:r>
            <a:r>
              <a:rPr lang="af-ZA" i="1" dirty="0"/>
              <a:t>kom na die Vader toe behalwe deur My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i="1" dirty="0" smtClean="0"/>
              <a:t>“Hý </a:t>
            </a:r>
            <a:r>
              <a:rPr lang="af-ZA" i="1" dirty="0"/>
              <a:t>bring die verlossing en niemand anders nie. Daar is geen ander naam op die aarde aan die mense gegee waardeur God wil dat ons verlos </a:t>
            </a:r>
            <a:r>
              <a:rPr lang="af-ZA" i="1" dirty="0" smtClean="0"/>
              <a:t/>
            </a:r>
            <a:br>
              <a:rPr lang="af-ZA" i="1" dirty="0" smtClean="0"/>
            </a:br>
            <a:r>
              <a:rPr lang="af-ZA" i="1" dirty="0" smtClean="0"/>
              <a:t>moet </a:t>
            </a:r>
            <a:r>
              <a:rPr lang="af-ZA" i="1" dirty="0"/>
              <a:t>word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Open sin and avowed unbelief no doubt slay their thousands. </a:t>
            </a:r>
            <a:r>
              <a:rPr lang="af-ZA" i="1" dirty="0" smtClean="0"/>
              <a:t/>
            </a:r>
            <a:br>
              <a:rPr lang="af-ZA" i="1" dirty="0" smtClean="0"/>
            </a:br>
            <a:r>
              <a:rPr lang="af-ZA" i="1" dirty="0" smtClean="0"/>
              <a:t>But </a:t>
            </a:r>
            <a:r>
              <a:rPr lang="af-ZA" i="1" dirty="0"/>
              <a:t>profession without practice slays its tens of thousands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J.C. Ryle</a:t>
            </a:r>
            <a:r>
              <a:rPr lang="af-ZA" dirty="0" smtClean="0">
                <a:solidFill>
                  <a:srgbClr val="7030A0"/>
                </a:solidFill>
              </a:rPr>
              <a:t> </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3:5</a:t>
            </a:r>
            <a:r>
              <a:rPr lang="af-ZA" b="1" i="1" dirty="0" smtClean="0"/>
              <a:t/>
            </a:r>
            <a:br>
              <a:rPr lang="af-ZA" b="1" i="1" dirty="0" smtClean="0"/>
            </a:br>
            <a:r>
              <a:rPr lang="af-ZA" i="1" dirty="0" smtClean="0"/>
              <a:t>“Hulle </a:t>
            </a:r>
            <a:r>
              <a:rPr lang="af-ZA" i="1" dirty="0"/>
              <a:t>sal nog die uiterlike skyn van die godsdiens hê, maar die krag van die godsdiens sal hulle nie ken nie. </a:t>
            </a:r>
            <a:r>
              <a:rPr lang="af-ZA" i="1" dirty="0" smtClean="0"/>
              <a:t/>
            </a:r>
            <a:br>
              <a:rPr lang="af-ZA" i="1" dirty="0" smtClean="0"/>
            </a:br>
            <a:r>
              <a:rPr lang="af-ZA" i="1" dirty="0" smtClean="0"/>
              <a:t>Bly </a:t>
            </a:r>
            <a:r>
              <a:rPr lang="af-ZA" i="1" dirty="0"/>
              <a:t>weg van sulke mense af</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154</Words>
  <Application>Microsoft Office PowerPoint</Application>
  <PresentationFormat>On-screen Show (16:9)</PresentationFormat>
  <Paragraphs>18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Luk. 6:46-49  Twee fondamente</vt:lpstr>
      <vt:lpstr>Slide 2</vt:lpstr>
      <vt:lpstr>Eseg. 33:31 “hulle gaan sit voor jou, hierdie volk van My, en hulle hoor wat jy sê, maar hulle doen nie wat jy sê nie. Al wat hulle doen, is om aan die begeertes toe te gee waaroor hulle gedurig praat; hulle is net uit op wins vir hulleself.”</vt:lpstr>
      <vt:lpstr>Slide 4</vt:lpstr>
      <vt:lpstr>Joh. 14:6 Jesus het vir hom gesê: “Ek is die weg en die waarheid en die lewe.  Niemand kom na die Vader toe behalwe deur My nie.”</vt:lpstr>
      <vt:lpstr>Hand. 4:12 “Hý bring die verlossing en niemand anders nie. Daar is geen ander naam op die aarde aan die mense gegee waardeur God wil dat ons verlos  moet word nie.”</vt:lpstr>
      <vt:lpstr>Slide 7</vt:lpstr>
      <vt:lpstr>“Open sin and avowed unbelief no doubt slay their thousands.  But profession without practice slays its tens of thousands!”        J.C. Ryle </vt:lpstr>
      <vt:lpstr>II Tim. 3:5 “Hulle sal nog die uiterlike skyn van die godsdiens hê, maar die krag van die godsdiens sal hulle nie ken nie.  Bly weg van sulke mense af.”</vt:lpstr>
      <vt:lpstr>Tit. 1:16 “Hulle gee voor dat hulle God ken, maar hulle dade weerspreek dit.  Hulle is verfoeilik en koppig en deug vir geen goeie werk nie.”</vt:lpstr>
      <vt:lpstr>I Joh. 2:4-5 Iemand wat sê: “Ek ken Hom,” maar nie sy gebooie gehoorsaam nie, is 'n leuenaar, en die waarheid is nie in hom nie. Wie sy woord egter gehoorsaam – in hom het die liefde van God werklik sy doel volkome bereik.</vt:lpstr>
      <vt:lpstr>Hieraan weet ons dat ons in Hom is. Wie beweer dat hy in Hom bly, behoort self ook te lewe soos Jesus gelewe het.” </vt:lpstr>
      <vt:lpstr>“Submission to Jesus Christ as Lord is a non-negotiable element of true salvation.”       John MacArthur</vt:lpstr>
      <vt:lpstr>“Let it be a fixed principle in our religion that obedience is the only sound evidence of saving faith, and that the talk of the lips is worse than useless if it is not accompanied by sanctification of the life.”       J.C. Ryle </vt:lpstr>
      <vt:lpstr>Rom. 10:9-10 “As jy met jou mond bely dat Jesus die Here is, en met jou hart glo dat God Hom uit die dood opgewek het, sal jy gered word. Met die hart glo ons, en ons word vrygespreek; en met die mond bely ons, en ons word gered.”</vt:lpstr>
      <vt:lpstr>Hebr. 5:9 “En toe Hy volmaaktheid bereik het, het Hy vir almal wat aan Hom gehoorsaam is, die bron van ewige saligheid geword”</vt:lpstr>
      <vt:lpstr>I Pet. 1:2 “Soos God die Vader dit vooraf bestem het, het Hy julle uitverkies en deur die Gees afgesonder om aan Hom gehoorsaam te wees en besprinkel te word met die bloed van Jesus Christus.”</vt:lpstr>
      <vt:lpstr>Joh. 14:15 “As julle My liefhet, sal julle my opdragte uitvoer.” Joh. 15:14 “Julle is my vriende as julle doen wat Ek julle beveel.” </vt:lpstr>
      <vt:lpstr>Slide 19</vt:lpstr>
      <vt:lpstr>Jak. 2:19 “Glo jy dat daar net een God is? Dit is reg. Die bose geeste glo dit ook – en hulle sidder van angs.”</vt:lpstr>
      <vt:lpstr>“Submission to Jesus Christ as Lord is a non-negotiable element of true salvation.”       John MacArthur</vt:lpstr>
      <vt:lpstr>Slide 22</vt:lpstr>
      <vt:lpstr>Joh. 5:24 “Dit verseker Ek julle: Wie luister na wat Ek sê, en in Hom glo wat My gestuur het, het die ewige lewe.  Hy word nie veroordeel nie,  maar het reeds uit die dood na  die lewe oorgegaan.”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6:46-49  Twee fondamente</dc:title>
  <dc:creator>Windows User</dc:creator>
  <cp:lastModifiedBy>Windows User</cp:lastModifiedBy>
  <cp:revision>1</cp:revision>
  <dcterms:created xsi:type="dcterms:W3CDTF">2026-01-16T05:37:11Z</dcterms:created>
  <dcterms:modified xsi:type="dcterms:W3CDTF">2026-01-16T05:44:44Z</dcterms:modified>
</cp:coreProperties>
</file>