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58" autoAdjust="0"/>
    <p:restoredTop sz="94660"/>
  </p:normalViewPr>
  <p:slideViewPr>
    <p:cSldViewPr>
      <p:cViewPr varScale="1">
        <p:scale>
          <a:sx n="149" d="100"/>
          <a:sy n="149" d="100"/>
        </p:scale>
        <p:origin x="-99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3832ED-F7FD-4B79-8288-29CA8D6B4807}"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3832ED-F7FD-4B79-8288-29CA8D6B4807}"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3832ED-F7FD-4B79-8288-29CA8D6B4807}"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3832ED-F7FD-4B79-8288-29CA8D6B4807}"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3832ED-F7FD-4B79-8288-29CA8D6B4807}"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3832ED-F7FD-4B79-8288-29CA8D6B4807}"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3832ED-F7FD-4B79-8288-29CA8D6B4807}"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3832ED-F7FD-4B79-8288-29CA8D6B4807}"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3832ED-F7FD-4B79-8288-29CA8D6B4807}" type="datetimeFigureOut">
              <a:rPr lang="en-US" smtClean="0"/>
              <a:t>4/28/2026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832ED-F7FD-4B79-8288-29CA8D6B4807}"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832ED-F7FD-4B79-8288-29CA8D6B4807}"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35B94-59A0-4808-A133-BCDF823FAF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63832ED-F7FD-4B79-8288-29CA8D6B4807}" type="datetimeFigureOut">
              <a:rPr lang="en-US" smtClean="0"/>
              <a:t>4/28/2026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6735B94-59A0-4808-A133-BCDF823FAF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Open. </a:t>
            </a:r>
            <a:r>
              <a:rPr lang="af-ZA" b="1" u="sng" dirty="0" smtClean="0"/>
              <a:t>19:1-10</a:t>
            </a:r>
            <a:br>
              <a:rPr lang="af-ZA" b="1" u="sng" dirty="0" smtClean="0"/>
            </a:br>
            <a:r>
              <a:rPr lang="af-ZA" b="1" u="sng" dirty="0"/>
              <a:t/>
            </a:r>
            <a:br>
              <a:rPr lang="af-ZA" b="1" u="sng" dirty="0"/>
            </a:br>
            <a:r>
              <a:rPr lang="af-ZA" b="1" dirty="0" smtClean="0"/>
              <a:t>'n </a:t>
            </a:r>
            <a:r>
              <a:rPr lang="af-ZA" b="1" dirty="0"/>
              <a:t>Hemelse </a:t>
            </a:r>
            <a:r>
              <a:rPr lang="af-ZA" b="1" dirty="0" smtClean="0"/>
              <a:t>loflied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Deut. </a:t>
            </a:r>
            <a:r>
              <a:rPr lang="af-ZA" b="1" dirty="0" smtClean="0">
                <a:solidFill>
                  <a:srgbClr val="00B050"/>
                </a:solidFill>
              </a:rPr>
              <a:t>32:43</a:t>
            </a:r>
            <a:r>
              <a:rPr lang="af-ZA" b="1" dirty="0" smtClean="0"/>
              <a:t/>
            </a:r>
            <a:br>
              <a:rPr lang="af-ZA" b="1" dirty="0" smtClean="0"/>
            </a:br>
            <a:r>
              <a:rPr lang="af-ZA" i="1" dirty="0" smtClean="0"/>
              <a:t>“Al </a:t>
            </a:r>
            <a:r>
              <a:rPr lang="af-ZA" i="1" dirty="0"/>
              <a:t>julle nasies, julle moet die volk van die Here roem, want Hy wreek die bloed van sy dienaars, Hy straf sy teenstanders, Hy bring vrede tussen Hom en sy land, tussen Hom </a:t>
            </a:r>
            <a:r>
              <a:rPr lang="af-ZA" i="1" dirty="0" smtClean="0"/>
              <a:t/>
            </a:r>
            <a:br>
              <a:rPr lang="af-ZA" i="1" dirty="0" smtClean="0"/>
            </a:br>
            <a:r>
              <a:rPr lang="af-ZA" i="1" dirty="0" smtClean="0"/>
              <a:t>en </a:t>
            </a:r>
            <a:r>
              <a:rPr lang="af-ZA" i="1" dirty="0"/>
              <a:t>sy volk.”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58:11</a:t>
            </a:r>
            <a:r>
              <a:rPr lang="af-ZA" b="1" i="1" dirty="0" smtClean="0"/>
              <a:t/>
            </a:r>
            <a:br>
              <a:rPr lang="af-ZA" b="1" i="1" dirty="0" smtClean="0"/>
            </a:br>
            <a:r>
              <a:rPr lang="af-ZA" i="1" dirty="0" smtClean="0"/>
              <a:t>“Die </a:t>
            </a:r>
            <a:r>
              <a:rPr lang="af-ZA" i="1" dirty="0"/>
              <a:t>regverdige sal bly wees as hy sien daar is vergelding, as die bloed van die goddeloses oor sy voete loop</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58:12</a:t>
            </a:r>
            <a:r>
              <a:rPr lang="af-ZA" b="1" i="1" dirty="0" smtClean="0"/>
              <a:t/>
            </a:r>
            <a:br>
              <a:rPr lang="af-ZA" b="1" i="1" dirty="0" smtClean="0"/>
            </a:br>
            <a:r>
              <a:rPr lang="af-ZA" i="1" dirty="0" smtClean="0"/>
              <a:t>“Die </a:t>
            </a:r>
            <a:r>
              <a:rPr lang="af-ZA" i="1" dirty="0"/>
              <a:t>mense sal sê: Daar is tóg 'n beloning vir die regverdige, </a:t>
            </a:r>
            <a:r>
              <a:rPr lang="af-ZA" i="1" dirty="0" smtClean="0"/>
              <a:t/>
            </a:r>
            <a:br>
              <a:rPr lang="af-ZA" i="1" dirty="0" smtClean="0"/>
            </a:br>
            <a:r>
              <a:rPr lang="af-ZA" i="1" dirty="0" smtClean="0"/>
              <a:t>daar </a:t>
            </a:r>
            <a:r>
              <a:rPr lang="af-ZA" i="1" dirty="0"/>
              <a:t>is tóg 'n God wat reg op die </a:t>
            </a:r>
            <a:r>
              <a:rPr lang="af-ZA" i="1" dirty="0" smtClean="0"/>
              <a:t/>
            </a:r>
            <a:br>
              <a:rPr lang="af-ZA" i="1" dirty="0" smtClean="0"/>
            </a:br>
            <a:r>
              <a:rPr lang="af-ZA" i="1" dirty="0" smtClean="0"/>
              <a:t>aarde </a:t>
            </a:r>
            <a:r>
              <a:rPr lang="af-ZA" i="1" dirty="0"/>
              <a:t>laat geskied</a:t>
            </a:r>
            <a:r>
              <a:rPr lang="af-ZA" i="1" dirty="0" smtClean="0"/>
              <a:t>!</a:t>
            </a:r>
            <a:r>
              <a:rPr lang="en-US"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104:35</a:t>
            </a:r>
            <a:r>
              <a:rPr lang="af-ZA" b="1" i="1" dirty="0" smtClean="0"/>
              <a:t/>
            </a:r>
            <a:br>
              <a:rPr lang="af-ZA" b="1" i="1" dirty="0" smtClean="0"/>
            </a:br>
            <a:r>
              <a:rPr lang="af-ZA" i="1" dirty="0" smtClean="0"/>
              <a:t>“Mag </a:t>
            </a:r>
            <a:r>
              <a:rPr lang="af-ZA" i="1" dirty="0"/>
              <a:t>die sondaars van die aarde af verdwyn, mag die goddeloses ophou om te bestaan! Ek wil die Here loof. Prys die Here</a:t>
            </a:r>
            <a:r>
              <a:rPr lang="af-ZA" i="1" dirty="0" smtClean="0"/>
              <a:t>!</a:t>
            </a:r>
            <a:r>
              <a:rPr lang="en-US"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15</Words>
  <Application>Microsoft Office PowerPoint</Application>
  <PresentationFormat>On-screen Show (16:9)</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19:1-10  'n Hemelse loflied</vt:lpstr>
      <vt:lpstr>Slide 2</vt:lpstr>
      <vt:lpstr>Deut. 32:43 “Al julle nasies, julle moet die volk van die Here roem, want Hy wreek die bloed van sy dienaars, Hy straf sy teenstanders, Hy bring vrede tussen Hom en sy land, tussen Hom  en sy volk.”</vt:lpstr>
      <vt:lpstr>Ps. 58:11 “Die regverdige sal bly wees as hy sien daar is vergelding, as die bloed van die goddeloses oor sy voete loop.”</vt:lpstr>
      <vt:lpstr>Ps. 58:12 “Die mense sal sê: Daar is tóg 'n beloning vir die regverdige,  daar is tóg 'n God wat reg op die  aarde laat geskied!”</vt:lpstr>
      <vt:lpstr>Slide 6</vt:lpstr>
      <vt:lpstr>Ps. 104:35 “Mag die sondaars van die aarde af verdwyn, mag die goddeloses ophou om te bestaan! Ek wil die Here loof. Prys die Here!”</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19:1-10  'n Hemelse loflied</dc:title>
  <dc:creator>Windows User</dc:creator>
  <cp:lastModifiedBy>Windows User</cp:lastModifiedBy>
  <cp:revision>1</cp:revision>
  <dcterms:created xsi:type="dcterms:W3CDTF">2026-04-28T02:49:59Z</dcterms:created>
  <dcterms:modified xsi:type="dcterms:W3CDTF">2026-04-28T02:52:55Z</dcterms:modified>
</cp:coreProperties>
</file>