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293" autoAdjust="0"/>
    <p:restoredTop sz="94660"/>
  </p:normalViewPr>
  <p:slideViewPr>
    <p:cSldViewPr>
      <p:cViewPr varScale="1">
        <p:scale>
          <a:sx n="149" d="100"/>
          <a:sy n="149" d="100"/>
        </p:scale>
        <p:origin x="-81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A08DAC-3B33-498D-91D1-0ABD13DB18F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A08DAC-3B33-498D-91D1-0ABD13DB18F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A08DAC-3B33-498D-91D1-0ABD13DB18F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A08DAC-3B33-498D-91D1-0ABD13DB18F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A08DAC-3B33-498D-91D1-0ABD13DB18F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A08DAC-3B33-498D-91D1-0ABD13DB18F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A08DAC-3B33-498D-91D1-0ABD13DB18F3}" type="datetimeFigureOut">
              <a:rPr lang="en-US" smtClean="0"/>
              <a:t>6/5/2026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A08DAC-3B33-498D-91D1-0ABD13DB18F3}"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A08DAC-3B33-498D-91D1-0ABD13DB18F3}" type="datetimeFigureOut">
              <a:rPr lang="en-US" smtClean="0"/>
              <a:t>6/5/2026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A08DAC-3B33-498D-91D1-0ABD13DB18F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A08DAC-3B33-498D-91D1-0ABD13DB18F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50F35-08F8-430A-B3F6-925AC60F20F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BA08DAC-3B33-498D-91D1-0ABD13DB18F3}" type="datetimeFigureOut">
              <a:rPr lang="en-US" smtClean="0"/>
              <a:t>6/5/2026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DD50F35-08F8-430A-B3F6-925AC60F20F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Open. 19:11-21</a:t>
            </a:r>
            <a:r>
              <a:rPr lang="af-ZA" b="1" dirty="0"/>
              <a:t>	</a:t>
            </a:r>
            <a:r>
              <a:rPr lang="af-ZA" b="1" dirty="0" smtClean="0"/>
              <a:t/>
            </a:r>
            <a:br>
              <a:rPr lang="af-ZA" b="1" dirty="0" smtClean="0"/>
            </a:br>
            <a:r>
              <a:rPr lang="af-ZA" b="1" dirty="0"/>
              <a:t/>
            </a:r>
            <a:br>
              <a:rPr lang="af-ZA" b="1" dirty="0"/>
            </a:br>
            <a:r>
              <a:rPr lang="af-ZA" b="1" dirty="0" smtClean="0"/>
              <a:t>Die </a:t>
            </a:r>
            <a:r>
              <a:rPr lang="af-ZA" b="1" dirty="0"/>
              <a:t>terugkoms van die </a:t>
            </a:r>
            <a:r>
              <a:rPr lang="af-ZA" b="1" dirty="0" smtClean="0"/>
              <a:t>Koning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24:27</a:t>
            </a:r>
            <a:r>
              <a:rPr lang="af-ZA" b="1" dirty="0" smtClean="0"/>
              <a:t/>
            </a:r>
            <a:br>
              <a:rPr lang="af-ZA" b="1" dirty="0" smtClean="0"/>
            </a:br>
            <a:r>
              <a:rPr lang="af-ZA" i="1" dirty="0" smtClean="0"/>
              <a:t>“Die </a:t>
            </a:r>
            <a:r>
              <a:rPr lang="af-ZA" i="1" dirty="0"/>
              <a:t>koms van die Seun van die mens sal wees soos 'n weerligstraal wat in die ooste uitslaan en die hele lugruim tot in die weste verlig.”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24:30-31</a:t>
            </a:r>
            <a:r>
              <a:rPr lang="af-ZA" b="1" i="1" dirty="0" smtClean="0"/>
              <a:t/>
            </a:r>
            <a:br>
              <a:rPr lang="af-ZA" b="1" i="1" dirty="0" smtClean="0"/>
            </a:br>
            <a:r>
              <a:rPr lang="af-ZA" i="1" dirty="0" smtClean="0"/>
              <a:t>“Dan </a:t>
            </a:r>
            <a:r>
              <a:rPr lang="af-ZA" i="1" dirty="0"/>
              <a:t>sal die teken van die Seun van die mens in die hemelruim verskyn, en al die volke van die aarde sal verslae wees. Hulle sal die Seun van die mens op die wolke van die hemel sien kom met groot krag en majesteit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 Die groot trompet sal weerklink, en Hy sal sy engele uitstuur om sy uitverkorenes bymekaar te maak uit die vier windstreke, van elke uithoek van die aarde af</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Tess. 2:12</a:t>
            </a:r>
            <a:r>
              <a:rPr lang="af-ZA" i="1" dirty="0"/>
              <a:t>	</a:t>
            </a:r>
            <a:r>
              <a:rPr lang="af-ZA" i="1" dirty="0" smtClean="0"/>
              <a:t/>
            </a:r>
            <a:br>
              <a:rPr lang="af-ZA" i="1" dirty="0" smtClean="0"/>
            </a:br>
            <a:r>
              <a:rPr lang="af-ZA" i="1" dirty="0" smtClean="0"/>
              <a:t>“</a:t>
            </a:r>
            <a:r>
              <a:rPr lang="af-ZA" i="1" dirty="0"/>
              <a:t>En so sal almal wat nie die waarheid geglo het nie, maar die ongeregtigheid verkies het, veroordeel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45</Words>
  <Application>Microsoft Office PowerPoint</Application>
  <PresentationFormat>On-screen Show (16:9)</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19:11-21   Die terugkoms van die Koning</vt:lpstr>
      <vt:lpstr>Slide 2</vt:lpstr>
      <vt:lpstr>Matt. 24:27 “Die koms van die Seun van die mens sal wees soos 'n weerligstraal wat in die ooste uitslaan en die hele lugruim tot in die weste verlig.”</vt:lpstr>
      <vt:lpstr>Matt. 24:30-31 “Dan sal die teken van die Seun van die mens in die hemelruim verskyn, en al die volke van die aarde sal verslae wees. Hulle sal die Seun van die mens op die wolke van die hemel sien kom met groot krag en majesteit...</vt:lpstr>
      <vt:lpstr>. Die groot trompet sal weerklink, en Hy sal sy engele uitstuur om sy uitverkorenes bymekaar te maak uit die vier windstreke, van elke uithoek van die aarde af.”</vt:lpstr>
      <vt:lpstr>Slide 6</vt:lpstr>
      <vt:lpstr>II Tess. 2:12  “En so sal almal wat nie die waarheid geglo het nie, maar die ongeregtigheid verkies het, veroordeel word.”</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19:11-21   Die terugkoms van die Koning</dc:title>
  <dc:creator>Windows User</dc:creator>
  <cp:lastModifiedBy>Windows User</cp:lastModifiedBy>
  <cp:revision>1</cp:revision>
  <dcterms:created xsi:type="dcterms:W3CDTF">2026-06-05T06:14:41Z</dcterms:created>
  <dcterms:modified xsi:type="dcterms:W3CDTF">2026-06-05T06:17:02Z</dcterms:modified>
</cp:coreProperties>
</file>