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531" autoAdjust="0"/>
    <p:restoredTop sz="94660"/>
  </p:normalViewPr>
  <p:slideViewPr>
    <p:cSldViewPr>
      <p:cViewPr varScale="1">
        <p:scale>
          <a:sx n="149" d="100"/>
          <a:sy n="149" d="100"/>
        </p:scale>
        <p:origin x="-102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530229-CA88-498E-A158-CCD40122FB12}"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118E7-5FE1-4E12-8A8A-4062CF035CD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530229-CA88-498E-A158-CCD40122FB12}"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118E7-5FE1-4E12-8A8A-4062CF035CD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530229-CA88-498E-A158-CCD40122FB12}"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118E7-5FE1-4E12-8A8A-4062CF035CD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530229-CA88-498E-A158-CCD40122FB12}"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118E7-5FE1-4E12-8A8A-4062CF035CD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530229-CA88-498E-A158-CCD40122FB12}"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118E7-5FE1-4E12-8A8A-4062CF035CD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530229-CA88-498E-A158-CCD40122FB12}"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118E7-5FE1-4E12-8A8A-4062CF035CD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530229-CA88-498E-A158-CCD40122FB12}" type="datetimeFigureOut">
              <a:rPr lang="en-US" smtClean="0"/>
              <a:t>5/20/2026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1118E7-5FE1-4E12-8A8A-4062CF035CD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530229-CA88-498E-A158-CCD40122FB12}" type="datetimeFigureOut">
              <a:rPr lang="en-US" smtClean="0"/>
              <a:t>5/20/2026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1118E7-5FE1-4E12-8A8A-4062CF035CD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530229-CA88-498E-A158-CCD40122FB12}" type="datetimeFigureOut">
              <a:rPr lang="en-US" smtClean="0"/>
              <a:t>5/20/2026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1118E7-5FE1-4E12-8A8A-4062CF035CD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30229-CA88-498E-A158-CCD40122FB12}"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118E7-5FE1-4E12-8A8A-4062CF035CD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530229-CA88-498E-A158-CCD40122FB12}"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118E7-5FE1-4E12-8A8A-4062CF035CD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D530229-CA88-498E-A158-CCD40122FB12}" type="datetimeFigureOut">
              <a:rPr lang="en-US" smtClean="0"/>
              <a:t>5/20/2026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F1118E7-5FE1-4E12-8A8A-4062CF035CD5}"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b="1" u="sng" dirty="0"/>
              <a:t>Joh. </a:t>
            </a:r>
            <a:r>
              <a:rPr lang="af-ZA" b="1" u="sng" dirty="0" smtClean="0"/>
              <a:t>3:5-8,27</a:t>
            </a:r>
            <a:br>
              <a:rPr lang="af-ZA" b="1" u="sng" dirty="0" smtClean="0"/>
            </a:br>
            <a:r>
              <a:rPr lang="af-ZA" b="1" u="sng" dirty="0"/>
              <a:t/>
            </a:r>
            <a:br>
              <a:rPr lang="af-ZA" b="1" u="sng" dirty="0"/>
            </a:br>
            <a:r>
              <a:rPr lang="af-ZA" b="1" dirty="0" smtClean="0"/>
              <a:t>Heilig </a:t>
            </a:r>
            <a:r>
              <a:rPr lang="af-ZA" b="1" dirty="0"/>
              <a:t>Gees se werk in </a:t>
            </a:r>
            <a:r>
              <a:rPr lang="af-ZA" b="1" dirty="0" smtClean="0"/>
              <a:t>Verlossing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b="1" dirty="0">
                <a:solidFill>
                  <a:srgbClr val="00B050"/>
                </a:solidFill>
              </a:rPr>
              <a:t>I Joh. </a:t>
            </a:r>
            <a:r>
              <a:rPr lang="af-ZA" b="1" dirty="0" smtClean="0">
                <a:solidFill>
                  <a:srgbClr val="00B050"/>
                </a:solidFill>
              </a:rPr>
              <a:t>4:4</a:t>
            </a:r>
            <a:r>
              <a:rPr lang="af-ZA" b="1" i="1" dirty="0" smtClean="0"/>
              <a:t/>
            </a:r>
            <a:br>
              <a:rPr lang="af-ZA" b="1" i="1" dirty="0" smtClean="0"/>
            </a:br>
            <a:r>
              <a:rPr lang="af-ZA" i="1" dirty="0" smtClean="0"/>
              <a:t>“Hy </a:t>
            </a:r>
            <a:r>
              <a:rPr lang="af-ZA" i="1" dirty="0"/>
              <a:t>wat in julle is, groter is as die duiwel, wat in die wêreld is</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2:13</a:t>
            </a:r>
            <a:r>
              <a:rPr lang="af-ZA" b="1" i="1" dirty="0" smtClean="0"/>
              <a:t/>
            </a:r>
            <a:br>
              <a:rPr lang="af-ZA" b="1" i="1" dirty="0" smtClean="0"/>
            </a:br>
            <a:r>
              <a:rPr lang="af-ZA" i="1" dirty="0" smtClean="0"/>
              <a:t>“So </a:t>
            </a:r>
            <a:r>
              <a:rPr lang="af-ZA" i="1" dirty="0"/>
              <a:t>verklaar ons geestelike dinge aan mense wat die Gees het</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2:14 </a:t>
            </a:r>
            <a:r>
              <a:rPr lang="af-ZA" b="1" dirty="0" smtClean="0"/>
              <a:t/>
            </a:r>
            <a:br>
              <a:rPr lang="af-ZA" b="1" dirty="0" smtClean="0"/>
            </a:br>
            <a:r>
              <a:rPr lang="af-ZA" b="1" i="1" dirty="0" smtClean="0"/>
              <a:t>“</a:t>
            </a:r>
            <a:r>
              <a:rPr lang="af-ZA" i="1" dirty="0" smtClean="0"/>
              <a:t>Die </a:t>
            </a:r>
            <a:r>
              <a:rPr lang="af-ZA" i="1" dirty="0"/>
              <a:t>mens wat nie die Gees van God het nie, aanvaar nie die dinge van die Gees van God nie. Vir hom is dit onsin. Hy kan dit ook nie verstaan nie, omdat dit geestelik beoordeel moet word.”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b="1" dirty="0">
                <a:solidFill>
                  <a:srgbClr val="00B050"/>
                </a:solidFill>
              </a:rPr>
              <a:t>Jes. </a:t>
            </a:r>
            <a:r>
              <a:rPr lang="af-ZA" b="1" dirty="0" smtClean="0">
                <a:solidFill>
                  <a:srgbClr val="00B050"/>
                </a:solidFill>
              </a:rPr>
              <a:t>55:8-9</a:t>
            </a:r>
            <a:r>
              <a:rPr lang="af-ZA" b="1" i="1" dirty="0" smtClean="0"/>
              <a:t/>
            </a:r>
            <a:br>
              <a:rPr lang="af-ZA" b="1" i="1" dirty="0" smtClean="0"/>
            </a:br>
            <a:r>
              <a:rPr lang="af-ZA" i="1" dirty="0" smtClean="0"/>
              <a:t>“My </a:t>
            </a:r>
            <a:r>
              <a:rPr lang="af-ZA" i="1" dirty="0"/>
              <a:t>gedagtes is nie julle gedagtes nie, en julle optrede nie soos Myne nie, </a:t>
            </a:r>
            <a:r>
              <a:rPr lang="af-ZA" i="1" dirty="0" smtClean="0"/>
              <a:t/>
            </a:r>
            <a:br>
              <a:rPr lang="af-ZA" i="1" dirty="0" smtClean="0"/>
            </a:br>
            <a:r>
              <a:rPr lang="af-ZA" i="1" dirty="0" smtClean="0"/>
              <a:t>sê </a:t>
            </a:r>
            <a:r>
              <a:rPr lang="af-ZA" i="1" dirty="0"/>
              <a:t>die Here; soos die hemel hoër is as die aarde, so is my optrede verhewe </a:t>
            </a:r>
            <a:r>
              <a:rPr lang="af-ZA" i="1" dirty="0" smtClean="0"/>
              <a:t/>
            </a:r>
            <a:br>
              <a:rPr lang="af-ZA" i="1" dirty="0" smtClean="0"/>
            </a:br>
            <a:r>
              <a:rPr lang="af-ZA" i="1" dirty="0" smtClean="0"/>
              <a:t>bo </a:t>
            </a:r>
            <a:r>
              <a:rPr lang="af-ZA" i="1" dirty="0"/>
              <a:t>julle optrede en my gedagtes </a:t>
            </a:r>
            <a:r>
              <a:rPr lang="af-ZA" i="1" dirty="0" smtClean="0"/>
              <a:t/>
            </a:r>
            <a:br>
              <a:rPr lang="af-ZA" i="1" dirty="0" smtClean="0"/>
            </a:br>
            <a:r>
              <a:rPr lang="af-ZA" i="1" dirty="0" smtClean="0"/>
              <a:t>bo </a:t>
            </a:r>
            <a:r>
              <a:rPr lang="af-ZA" i="1" dirty="0"/>
              <a:t>julle gedagtes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normAutofit fontScale="90000"/>
          </a:bodyPr>
          <a:lstStyle/>
          <a:p>
            <a:r>
              <a:rPr lang="af-ZA" b="1" dirty="0">
                <a:solidFill>
                  <a:srgbClr val="00B050"/>
                </a:solidFill>
              </a:rPr>
              <a:t>I Kor. </a:t>
            </a:r>
            <a:r>
              <a:rPr lang="af-ZA" b="1" dirty="0" smtClean="0">
                <a:solidFill>
                  <a:srgbClr val="00B050"/>
                </a:solidFill>
              </a:rPr>
              <a:t>1:20-21</a:t>
            </a:r>
            <a:r>
              <a:rPr lang="af-ZA" b="1" i="1" dirty="0" smtClean="0"/>
              <a:t/>
            </a:r>
            <a:br>
              <a:rPr lang="af-ZA" b="1" i="1" dirty="0" smtClean="0"/>
            </a:br>
            <a:r>
              <a:rPr lang="af-ZA" i="1" dirty="0" smtClean="0"/>
              <a:t>“Waar </a:t>
            </a:r>
            <a:r>
              <a:rPr lang="af-ZA" i="1" dirty="0"/>
              <a:t>is die wysgeer van hierdie wêreld nou? Waar die skrifgeleerde? Waar die slim woordvoerder? Het God nie die wysheid van die wêreld tot onsin gemaak nie? Dit was die bedoeling van God in sy wysheid dat die wêreld nie deur geleerdheid tot kennis van God sou kom nie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i="1" dirty="0" smtClean="0"/>
              <a:t>“</a:t>
            </a:r>
            <a:r>
              <a:rPr lang="af-ZA" i="1" dirty="0"/>
              <a:t>For a man to understand revealed truth requires an act of God equal to the original act which inspired the text</a:t>
            </a:r>
            <a:r>
              <a:rPr lang="af-ZA" i="1" dirty="0" smtClean="0"/>
              <a:t>.”</a:t>
            </a:r>
            <a:r>
              <a:rPr lang="en-US" i="1" dirty="0" smtClean="0"/>
              <a:t/>
            </a:r>
            <a:br>
              <a:rPr lang="en-US" i="1" dirty="0" smtClean="0"/>
            </a:br>
            <a:r>
              <a:rPr lang="en-US" i="1" dirty="0"/>
              <a:t/>
            </a:r>
            <a:br>
              <a:rPr lang="en-US" i="1" dirty="0"/>
            </a:br>
            <a:r>
              <a:rPr lang="en-US"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b="1" dirty="0">
                <a:solidFill>
                  <a:srgbClr val="00B050"/>
                </a:solidFill>
              </a:rPr>
              <a:t>Matt. 11:25</a:t>
            </a:r>
            <a:r>
              <a:rPr lang="af-ZA" i="1" dirty="0">
                <a:solidFill>
                  <a:srgbClr val="00B050"/>
                </a:solidFill>
              </a:rPr>
              <a:t>	</a:t>
            </a:r>
            <a:r>
              <a:rPr lang="af-ZA" i="1" dirty="0" smtClean="0"/>
              <a:t/>
            </a:r>
            <a:br>
              <a:rPr lang="af-ZA" i="1" dirty="0" smtClean="0"/>
            </a:br>
            <a:r>
              <a:rPr lang="af-ZA" i="1" dirty="0" smtClean="0"/>
              <a:t>“</a:t>
            </a:r>
            <a:r>
              <a:rPr lang="af-ZA" i="1" dirty="0"/>
              <a:t>Ek prys U, Vader, Here van hemel en aarde, dat U hierdie dinge vir slim en geleerde mense verberg het en dit aan eenvoudiges bekend gemaak het. </a:t>
            </a:r>
            <a:r>
              <a:rPr lang="af-ZA" i="1" dirty="0" smtClean="0"/>
              <a:t/>
            </a:r>
            <a:br>
              <a:rPr lang="af-ZA" i="1" dirty="0" smtClean="0"/>
            </a:br>
            <a:r>
              <a:rPr lang="af-ZA" i="1" dirty="0" smtClean="0"/>
              <a:t>Ja</a:t>
            </a:r>
            <a:r>
              <a:rPr lang="af-ZA" i="1" dirty="0"/>
              <a:t>, Vader, so was dit u genadige bedoeling</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i="1" dirty="0" smtClean="0"/>
              <a:t>“</a:t>
            </a:r>
            <a:r>
              <a:rPr lang="af-ZA" i="1" dirty="0"/>
              <a:t>There is an inward beauty, life and loveliness in divine Truth, which can be known only when it is digested into life and practice.”</a:t>
            </a:r>
            <a:r>
              <a:rPr lang="en-US" dirty="0"/>
              <a:t/>
            </a:r>
            <a:br>
              <a:rPr lang="en-US" dirty="0"/>
            </a:br>
            <a:r>
              <a:rPr lang="en-US" dirty="0" smtClean="0"/>
              <a:t/>
            </a:r>
            <a:br>
              <a:rPr lang="en-US" dirty="0" smtClean="0"/>
            </a:br>
            <a:r>
              <a:rPr lang="en-US"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1:12</a:t>
            </a:r>
            <a:br>
              <a:rPr lang="af-ZA" b="1" dirty="0" smtClean="0">
                <a:solidFill>
                  <a:srgbClr val="00B050"/>
                </a:solidFill>
              </a:rPr>
            </a:br>
            <a:r>
              <a:rPr lang="af-ZA" i="1" dirty="0" smtClean="0"/>
              <a:t>“Maar </a:t>
            </a:r>
            <a:r>
              <a:rPr lang="af-ZA" i="1" dirty="0"/>
              <a:t>aan almal wat Hom aangeneem het, dié wat in Hom glo, het Hy die reg gegee om kinders van God te word.”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6:44</a:t>
            </a:r>
            <a:r>
              <a:rPr lang="af-ZA" b="1" i="1" dirty="0" smtClean="0"/>
              <a:t/>
            </a:r>
            <a:br>
              <a:rPr lang="af-ZA" b="1" i="1" dirty="0" smtClean="0"/>
            </a:br>
            <a:r>
              <a:rPr lang="af-ZA" i="1" dirty="0" smtClean="0"/>
              <a:t>“Niemand </a:t>
            </a:r>
            <a:r>
              <a:rPr lang="af-ZA" i="1" dirty="0"/>
              <a:t>kan na My toe kom as die Vader wat My gestuur het, hom nie na My toe trek nie; en Ek sal hom op die laaste dag uit die dood laat opstaan.”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b="1" dirty="0">
                <a:solidFill>
                  <a:srgbClr val="00B050"/>
                </a:solidFill>
              </a:rPr>
              <a:t>Joh. 6:37</a:t>
            </a:r>
            <a:r>
              <a:rPr lang="af-ZA" b="1" dirty="0" smtClean="0">
                <a:solidFill>
                  <a:srgbClr val="00B050"/>
                </a:solidFill>
              </a:rPr>
              <a:t>:</a:t>
            </a:r>
            <a:r>
              <a:rPr lang="af-ZA" b="1" i="1" dirty="0" smtClean="0"/>
              <a:t/>
            </a:r>
            <a:br>
              <a:rPr lang="af-ZA" b="1" i="1" dirty="0" smtClean="0"/>
            </a:br>
            <a:r>
              <a:rPr lang="af-ZA" i="1" dirty="0" smtClean="0"/>
              <a:t>“</a:t>
            </a:r>
            <a:r>
              <a:rPr lang="af-ZA" i="1" dirty="0"/>
              <a:t>Elkeen wat die Vader vir My gee, sal na My toe kom; en Ek sal hom wat na My toe kom, nooit verwerp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i="1" dirty="0" smtClean="0"/>
              <a:t>“</a:t>
            </a:r>
            <a:r>
              <a:rPr lang="af-ZA" i="1" dirty="0"/>
              <a:t>It is infusing into your life the divine power, the same power that raised Jesus from the dead.”</a:t>
            </a:r>
            <a:r>
              <a:rPr lang="en-US" dirty="0"/>
              <a:t/>
            </a:r>
            <a:br>
              <a:rPr lang="en-US" dirty="0"/>
            </a:br>
            <a:r>
              <a:rPr lang="en-US" dirty="0" smtClean="0"/>
              <a:t/>
            </a:r>
            <a:br>
              <a:rPr lang="en-US" dirty="0" smtClean="0"/>
            </a:br>
            <a:r>
              <a:rPr lang="en-US"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9144000" cy="5143500"/>
          </a:xfrm>
        </p:spPr>
        <p:txBody>
          <a:bodyPr/>
          <a:lstStyle/>
          <a:p>
            <a:r>
              <a:rPr lang="af-ZA" b="1" dirty="0">
                <a:solidFill>
                  <a:srgbClr val="00B050"/>
                </a:solidFill>
              </a:rPr>
              <a:t>I Kor. </a:t>
            </a:r>
            <a:r>
              <a:rPr lang="af-ZA" b="1" dirty="0" smtClean="0">
                <a:solidFill>
                  <a:srgbClr val="00B050"/>
                </a:solidFill>
              </a:rPr>
              <a:t>2:13</a:t>
            </a:r>
            <a:r>
              <a:rPr lang="af-ZA" b="1" i="1" dirty="0" smtClean="0"/>
              <a:t/>
            </a:r>
            <a:br>
              <a:rPr lang="af-ZA" b="1" i="1" dirty="0" smtClean="0"/>
            </a:br>
            <a:r>
              <a:rPr lang="af-ZA" i="1" dirty="0" smtClean="0"/>
              <a:t>“Dit </a:t>
            </a:r>
            <a:r>
              <a:rPr lang="af-ZA" i="1" dirty="0"/>
              <a:t>verkondig ons ook, nie met geleerde woorde wat die menslike wysheid ons leer nie, maar met woorde wat die Gees ons leer</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TotalTime>
  <Words>111</Words>
  <Application>Microsoft Office PowerPoint</Application>
  <PresentationFormat>On-screen Show (16:9)</PresentationFormat>
  <Paragraphs>14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Joh. 3:5-8,27  Heilig Gees se werk in Verlossing</vt:lpstr>
      <vt:lpstr>Slide 2</vt:lpstr>
      <vt:lpstr>Joh. 1:12 “Maar aan almal wat Hom aangeneem het, dié wat in Hom glo, het Hy die reg gegee om kinders van God te word.”</vt:lpstr>
      <vt:lpstr>Slide 4</vt:lpstr>
      <vt:lpstr>Joh. 6:44 “Niemand kan na My toe kom as die Vader wat My gestuur het, hom nie na My toe trek nie; en Ek sal hom op die laaste dag uit die dood laat opstaan.”</vt:lpstr>
      <vt:lpstr>Joh. 6:37: “Elkeen wat die Vader vir My gee, sal na My toe kom; en Ek sal hom wat na My toe kom, nooit verwerp nie.”</vt:lpstr>
      <vt:lpstr>Slide 7</vt:lpstr>
      <vt:lpstr>“It is infusing into your life the divine power, the same power that raised Jesus from the dead.”       A.W. Towzer</vt:lpstr>
      <vt:lpstr>I Kor. 2:13 “Dit verkondig ons ook, nie met geleerde woorde wat die menslike wysheid ons leer nie, maar met woorde wat die Gees ons leer.”</vt:lpstr>
      <vt:lpstr>I Joh. 4:4 “Hy wat in julle is, groter is as die duiwel, wat in die wêreld is.”</vt:lpstr>
      <vt:lpstr>I Kor. 2:13 “So verklaar ons geestelike dinge aan mense wat die Gees het.”</vt:lpstr>
      <vt:lpstr>Slide 12</vt:lpstr>
      <vt:lpstr>I Kor. 2:14  “Die mens wat nie die Gees van God het nie, aanvaar nie die dinge van die Gees van God nie. Vir hom is dit onsin. Hy kan dit ook nie verstaan nie, omdat dit geestelik beoordeel moet word.”</vt:lpstr>
      <vt:lpstr>Jes. 55:8-9 “My gedagtes is nie julle gedagtes nie, en julle optrede nie soos Myne nie,  sê die Here; soos die hemel hoër is as die aarde, so is my optrede verhewe  bo julle optrede en my gedagtes  bo julle gedagtes.”</vt:lpstr>
      <vt:lpstr>Slide 15</vt:lpstr>
      <vt:lpstr>I Kor. 1:20-21 “Waar is die wysgeer van hierdie wêreld nou? Waar die skrifgeleerde? Waar die slim woordvoerder? Het God nie die wysheid van die wêreld tot onsin gemaak nie? Dit was die bedoeling van God in sy wysheid dat die wêreld nie deur geleerdheid tot kennis van God sou kom nie.”</vt:lpstr>
      <vt:lpstr>“For a man to understand revealed truth requires an act of God equal to the original act which inspired the text.”       A.W. Towzer</vt:lpstr>
      <vt:lpstr>Matt. 11:25  “Ek prys U, Vader, Here van hemel en aarde, dat U hierdie dinge vir slim en geleerde mense verberg het en dit aan eenvoudiges bekend gemaak het.  Ja, Vader, so was dit u genadige bedoeling.”</vt:lpstr>
      <vt:lpstr>“There is an inward beauty, life and loveliness in divine Truth, which can be known only when it is digested into life and practice.”       A.W. Towzer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3:5-8,27  Heilig Gees se werk in Verlossing</dc:title>
  <dc:creator>Windows User</dc:creator>
  <cp:lastModifiedBy>Windows User</cp:lastModifiedBy>
  <cp:revision>1</cp:revision>
  <dcterms:created xsi:type="dcterms:W3CDTF">2026-05-20T05:35:14Z</dcterms:created>
  <dcterms:modified xsi:type="dcterms:W3CDTF">2026-05-20T05:53:52Z</dcterms:modified>
</cp:coreProperties>
</file>