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165" autoAdjust="0"/>
    <p:restoredTop sz="94660"/>
  </p:normalViewPr>
  <p:slideViewPr>
    <p:cSldViewPr>
      <p:cViewPr varScale="1">
        <p:scale>
          <a:sx n="149" d="100"/>
          <a:sy n="149" d="100"/>
        </p:scale>
        <p:origin x="-1050" y="-84"/>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B1A79E9-26C7-492B-8591-2F7E12C32C5A}" type="datetimeFigureOut">
              <a:rPr lang="en-US" smtClean="0"/>
              <a:t>5/21/2026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1BDB51-1B26-417A-B4AE-CD663F61B466}"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B1A79E9-26C7-492B-8591-2F7E12C32C5A}" type="datetimeFigureOut">
              <a:rPr lang="en-US" smtClean="0"/>
              <a:t>5/21/2026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1BDB51-1B26-417A-B4AE-CD663F61B46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1"/>
            <a:ext cx="2057400" cy="32908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54781"/>
            <a:ext cx="6019800" cy="32908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B1A79E9-26C7-492B-8591-2F7E12C32C5A}" type="datetimeFigureOut">
              <a:rPr lang="en-US" smtClean="0"/>
              <a:t>5/21/2026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1BDB51-1B26-417A-B4AE-CD663F61B46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B1A79E9-26C7-492B-8591-2F7E12C32C5A}" type="datetimeFigureOut">
              <a:rPr lang="en-US" smtClean="0"/>
              <a:t>5/21/2026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1BDB51-1B26-417A-B4AE-CD663F61B46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B1A79E9-26C7-492B-8591-2F7E12C32C5A}" type="datetimeFigureOut">
              <a:rPr lang="en-US" smtClean="0"/>
              <a:t>5/21/2026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1BDB51-1B26-417A-B4AE-CD663F61B466}"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B1A79E9-26C7-492B-8591-2F7E12C32C5A}" type="datetimeFigureOut">
              <a:rPr lang="en-US" smtClean="0"/>
              <a:t>5/21/2026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1BDB51-1B26-417A-B4AE-CD663F61B46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B1A79E9-26C7-492B-8591-2F7E12C32C5A}" type="datetimeFigureOut">
              <a:rPr lang="en-US" smtClean="0"/>
              <a:t>5/21/2026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21BDB51-1B26-417A-B4AE-CD663F61B46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B1A79E9-26C7-492B-8591-2F7E12C32C5A}" type="datetimeFigureOut">
              <a:rPr lang="en-US" smtClean="0"/>
              <a:t>5/21/2026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21BDB51-1B26-417A-B4AE-CD663F61B46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B1A79E9-26C7-492B-8591-2F7E12C32C5A}" type="datetimeFigureOut">
              <a:rPr lang="en-US" smtClean="0"/>
              <a:t>5/21/2026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21BDB51-1B26-417A-B4AE-CD663F61B46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B1A79E9-26C7-492B-8591-2F7E12C32C5A}" type="datetimeFigureOut">
              <a:rPr lang="en-US" smtClean="0"/>
              <a:t>5/21/2026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1BDB51-1B26-417A-B4AE-CD663F61B46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B1A79E9-26C7-492B-8591-2F7E12C32C5A}" type="datetimeFigureOut">
              <a:rPr lang="en-US" smtClean="0"/>
              <a:t>5/21/2026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1BDB51-1B26-417A-B4AE-CD663F61B466}"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EB1A79E9-26C7-492B-8591-2F7E12C32C5A}" type="datetimeFigureOut">
              <a:rPr lang="en-US" smtClean="0"/>
              <a:t>5/21/2026</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021BDB51-1B26-417A-B4AE-CD663F61B466}"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u="sng" dirty="0"/>
              <a:t>I Kor. </a:t>
            </a:r>
            <a:r>
              <a:rPr lang="af-ZA" b="1" u="sng" dirty="0" smtClean="0"/>
              <a:t>2:6-13</a:t>
            </a:r>
            <a:br>
              <a:rPr lang="af-ZA" b="1" u="sng" dirty="0" smtClean="0"/>
            </a:br>
            <a:r>
              <a:rPr lang="af-ZA" b="1" u="sng" dirty="0"/>
              <a:t/>
            </a:r>
            <a:br>
              <a:rPr lang="af-ZA" b="1" u="sng" dirty="0"/>
            </a:br>
            <a:r>
              <a:rPr lang="af-ZA" b="1" dirty="0" smtClean="0"/>
              <a:t>Denkfoute </a:t>
            </a:r>
            <a:r>
              <a:rPr lang="af-ZA" b="1" dirty="0"/>
              <a:t>in die kerk </a:t>
            </a:r>
            <a:r>
              <a:rPr lang="af-ZA" b="1" dirty="0" smtClean="0"/>
              <a:t>vandag</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fontScale="90000"/>
          </a:bodyPr>
          <a:lstStyle/>
          <a:p>
            <a:r>
              <a:rPr lang="af-ZA" i="1" dirty="0" smtClean="0"/>
              <a:t>“</a:t>
            </a:r>
            <a:r>
              <a:rPr lang="af-ZA" i="1" dirty="0"/>
              <a:t>Let not Moses speak unto me, nor any of the prophets, but rather do Thou speak, O Lord God, the inspirer, enlighter of all prophets; for Thou alone without them canst perfectly instruct me, but they without Thee can profit nothing.”</a:t>
            </a:r>
            <a:r>
              <a:rPr lang="en-US" dirty="0"/>
              <a:t/>
            </a:r>
            <a:br>
              <a:rPr lang="en-US" dirty="0"/>
            </a:br>
            <a:r>
              <a:rPr lang="en-US" dirty="0" smtClean="0"/>
              <a:t/>
            </a:r>
            <a:br>
              <a:rPr lang="en-US" dirty="0" smtClean="0"/>
            </a:br>
            <a:r>
              <a:rPr lang="en-US" dirty="0" smtClean="0"/>
              <a:t>						</a:t>
            </a:r>
            <a:r>
              <a:rPr lang="af-ZA" b="1" dirty="0" smtClean="0">
                <a:solidFill>
                  <a:srgbClr val="7030A0"/>
                </a:solidFill>
              </a:rPr>
              <a:t>St. Thomas</a:t>
            </a:r>
            <a:endParaRPr lang="en-US" dirty="0">
              <a:solidFill>
                <a:srgbClr val="7030A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i="1" dirty="0" smtClean="0"/>
              <a:t>“</a:t>
            </a:r>
            <a:r>
              <a:rPr lang="af-ZA" i="1" dirty="0"/>
              <a:t>We won’t lose anything by what we have learned. He won’t throw out what we have learned if it is truth – He will set it on fire, that’s all. He will add fire to the altar</a:t>
            </a:r>
            <a:r>
              <a:rPr lang="af-ZA" i="1" dirty="0" smtClean="0"/>
              <a:t>.”</a:t>
            </a:r>
            <a:br>
              <a:rPr lang="af-ZA" i="1" dirty="0" smtClean="0"/>
            </a:br>
            <a:r>
              <a:rPr lang="af-ZA" i="1" dirty="0"/>
              <a:t/>
            </a:r>
            <a:br>
              <a:rPr lang="af-ZA" i="1" dirty="0"/>
            </a:br>
            <a:r>
              <a:rPr lang="af-ZA" i="1" dirty="0" smtClean="0"/>
              <a:t>					</a:t>
            </a:r>
            <a:r>
              <a:rPr lang="af-ZA" b="1" dirty="0" smtClean="0">
                <a:solidFill>
                  <a:srgbClr val="7030A0"/>
                </a:solidFill>
              </a:rPr>
              <a:t>A.W. Towzer</a:t>
            </a:r>
            <a:endParaRPr lang="en-US" dirty="0">
              <a:solidFill>
                <a:srgbClr val="7030A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i="1" dirty="0" smtClean="0"/>
              <a:t>“</a:t>
            </a:r>
            <a:r>
              <a:rPr lang="af-ZA" i="1" dirty="0"/>
              <a:t>There is an inward beauty, life and loveliness in divine Truth, which can be known only when it is digested into life and practice</a:t>
            </a:r>
            <a:r>
              <a:rPr lang="af-ZA" i="1" dirty="0" smtClean="0"/>
              <a:t>.”</a:t>
            </a:r>
            <a:br>
              <a:rPr lang="af-ZA" i="1" dirty="0" smtClean="0"/>
            </a:br>
            <a:r>
              <a:rPr lang="af-ZA" i="1" dirty="0"/>
              <a:t/>
            </a:r>
            <a:br>
              <a:rPr lang="af-ZA" i="1" dirty="0"/>
            </a:br>
            <a:r>
              <a:rPr lang="af-ZA" i="1" dirty="0" smtClean="0"/>
              <a:t>					</a:t>
            </a:r>
            <a:r>
              <a:rPr lang="af-ZA" b="1" dirty="0" smtClean="0">
                <a:solidFill>
                  <a:srgbClr val="7030A0"/>
                </a:solidFill>
              </a:rPr>
              <a:t>A.W. Towzer</a:t>
            </a:r>
            <a:endParaRPr lang="en-US" dirty="0">
              <a:solidFill>
                <a:srgbClr val="7030A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i="1" dirty="0" smtClean="0"/>
              <a:t>“</a:t>
            </a:r>
            <a:r>
              <a:rPr lang="af-ZA" i="1" dirty="0"/>
              <a:t>God gave us spirit to apprehend Himself, and intellect to apprehend theology – there is a difference</a:t>
            </a:r>
            <a:r>
              <a:rPr lang="af-ZA" i="1" dirty="0" smtClean="0"/>
              <a:t>.”</a:t>
            </a:r>
            <a:br>
              <a:rPr lang="af-ZA" i="1" dirty="0" smtClean="0"/>
            </a:br>
            <a:r>
              <a:rPr lang="af-ZA" i="1" dirty="0"/>
              <a:t/>
            </a:r>
            <a:br>
              <a:rPr lang="af-ZA" i="1" dirty="0"/>
            </a:br>
            <a:r>
              <a:rPr lang="af-ZA" i="1" dirty="0" smtClean="0"/>
              <a:t>					</a:t>
            </a:r>
            <a:r>
              <a:rPr lang="af-ZA" b="1" dirty="0" smtClean="0">
                <a:solidFill>
                  <a:srgbClr val="7030A0"/>
                </a:solidFill>
              </a:rPr>
              <a:t>A.W. Towzer</a:t>
            </a:r>
            <a:endParaRPr lang="en-US" dirty="0">
              <a:solidFill>
                <a:srgbClr val="7030A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II Tim. </a:t>
            </a:r>
            <a:r>
              <a:rPr lang="af-ZA" b="1" dirty="0" smtClean="0">
                <a:solidFill>
                  <a:srgbClr val="00B050"/>
                </a:solidFill>
              </a:rPr>
              <a:t>3:16</a:t>
            </a:r>
            <a:r>
              <a:rPr lang="af-ZA" b="1" dirty="0" smtClean="0"/>
              <a:t/>
            </a:r>
            <a:br>
              <a:rPr lang="af-ZA" b="1" dirty="0" smtClean="0"/>
            </a:br>
            <a:r>
              <a:rPr lang="af-ZA" i="1" dirty="0" smtClean="0"/>
              <a:t>“Die </a:t>
            </a:r>
            <a:r>
              <a:rPr lang="af-ZA" i="1" dirty="0"/>
              <a:t>hele Skrif is deur God geïnspireer en het groot waarde om in die waarheid te onderrig, dwaling te bestry, verkeerdhede reg te stel en 'n regte lewenswyse te kweek”</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Joh. </a:t>
            </a:r>
            <a:r>
              <a:rPr lang="af-ZA" b="1" dirty="0" smtClean="0">
                <a:solidFill>
                  <a:srgbClr val="00B050"/>
                </a:solidFill>
              </a:rPr>
              <a:t>3:27</a:t>
            </a:r>
            <a:r>
              <a:rPr lang="af-ZA" b="1" i="1" dirty="0" smtClean="0"/>
              <a:t/>
            </a:r>
            <a:br>
              <a:rPr lang="af-ZA" b="1" i="1" dirty="0" smtClean="0"/>
            </a:br>
            <a:r>
              <a:rPr lang="af-ZA" i="1" dirty="0" smtClean="0"/>
              <a:t>“Niemand </a:t>
            </a:r>
            <a:r>
              <a:rPr lang="af-ZA" i="1" dirty="0"/>
              <a:t>besit enige bevoegdheid </a:t>
            </a:r>
            <a:r>
              <a:rPr lang="af-ZA" i="1" dirty="0" smtClean="0"/>
              <a:t/>
            </a:r>
            <a:br>
              <a:rPr lang="af-ZA" i="1" dirty="0" smtClean="0"/>
            </a:br>
            <a:r>
              <a:rPr lang="af-ZA" i="1" dirty="0" smtClean="0"/>
              <a:t>om </a:t>
            </a:r>
            <a:r>
              <a:rPr lang="af-ZA" i="1" dirty="0"/>
              <a:t>iets te doen as dit nie uit die hemel aan hom gegee is nie</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i="1" dirty="0" smtClean="0"/>
              <a:t>“</a:t>
            </a:r>
            <a:r>
              <a:rPr lang="af-ZA" i="1" dirty="0"/>
              <a:t>From lack of the vital Spirit, they are forced to get along with the outward shell of faith, while all the time their deep hearts are </a:t>
            </a:r>
            <a:r>
              <a:rPr lang="af-ZA" i="1" dirty="0" smtClean="0"/>
              <a:t>starving for </a:t>
            </a:r>
            <a:r>
              <a:rPr lang="af-ZA" i="1" dirty="0"/>
              <a:t>spiritual reality and they do not know what is wrong with them</a:t>
            </a:r>
            <a:r>
              <a:rPr lang="af-ZA" i="1" dirty="0" smtClean="0"/>
              <a:t>.”</a:t>
            </a:r>
            <a:br>
              <a:rPr lang="af-ZA" i="1" dirty="0" smtClean="0"/>
            </a:br>
            <a:r>
              <a:rPr lang="af-ZA" i="1" dirty="0" smtClean="0"/>
              <a:t>					</a:t>
            </a:r>
            <a:r>
              <a:rPr lang="af-ZA" b="1" dirty="0" smtClean="0">
                <a:solidFill>
                  <a:srgbClr val="7030A0"/>
                </a:solidFill>
              </a:rPr>
              <a:t>A.W. Towzer</a:t>
            </a:r>
            <a:endParaRPr lang="en-US" dirty="0">
              <a:solidFill>
                <a:srgbClr val="7030A0"/>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195</Words>
  <Application>Microsoft Office PowerPoint</Application>
  <PresentationFormat>On-screen Show (16:9)</PresentationFormat>
  <Paragraphs>8</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I Kor. 2:6-13  Denkfoute in die kerk vandag</vt:lpstr>
      <vt:lpstr>“There is an inward beauty, life and loveliness in divine Truth, which can be known only when it is digested into life and practice.”       A.W. Towzer</vt:lpstr>
      <vt:lpstr>Slide 3</vt:lpstr>
      <vt:lpstr>“God gave us spirit to apprehend Himself, and intellect to apprehend theology – there is a difference.”       A.W. Towzer</vt:lpstr>
      <vt:lpstr>Slide 5</vt:lpstr>
      <vt:lpstr>II Tim. 3:16 “Die hele Skrif is deur God geïnspireer en het groot waarde om in die waarheid te onderrig, dwaling te bestry, verkeerdhede reg te stel en 'n regte lewenswyse te kweek”</vt:lpstr>
      <vt:lpstr>Joh. 3:27 “Niemand besit enige bevoegdheid  om iets te doen as dit nie uit die hemel aan hom gegee is nie.”</vt:lpstr>
      <vt:lpstr>Slide 8</vt:lpstr>
      <vt:lpstr>“From lack of the vital Spirit, they are forced to get along with the outward shell of faith, while all the time their deep hearts are starving for spiritual reality and they do not know what is wrong with them.”      A.W. Towzer</vt:lpstr>
      <vt:lpstr>“Let not Moses speak unto me, nor any of the prophets, but rather do Thou speak, O Lord God, the inspirer, enlighter of all prophets; for Thou alone without them canst perfectly instruct me, but they without Thee can profit nothing.”        St. Thomas</vt:lpstr>
      <vt:lpstr>Slide 11</vt:lpstr>
      <vt:lpstr>“We won’t lose anything by what we have learned. He won’t throw out what we have learned if it is truth – He will set it on fire, that’s all. He will add fire to the altar.”       A.W. Towzer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 Kor. 2:6-13  Denkfoute in die kerk vandag</dc:title>
  <dc:creator>Windows User</dc:creator>
  <cp:lastModifiedBy>Windows User</cp:lastModifiedBy>
  <cp:revision>1</cp:revision>
  <dcterms:created xsi:type="dcterms:W3CDTF">2026-05-21T06:08:07Z</dcterms:created>
  <dcterms:modified xsi:type="dcterms:W3CDTF">2026-05-21T06:13:06Z</dcterms:modified>
</cp:coreProperties>
</file>