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039" autoAdjust="0"/>
    <p:restoredTop sz="94660"/>
  </p:normalViewPr>
  <p:slideViewPr>
    <p:cSldViewPr>
      <p:cViewPr varScale="1">
        <p:scale>
          <a:sx n="149" d="100"/>
          <a:sy n="149" d="100"/>
        </p:scale>
        <p:origin x="-88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C170E7-A654-4CC0-BC24-21184E064502}" type="datetimeFigureOut">
              <a:rPr lang="en-US" smtClean="0"/>
              <a:t>12/26/2025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C170E7-A654-4CC0-BC24-21184E064502}" type="datetimeFigureOut">
              <a:rPr lang="en-US" smtClean="0"/>
              <a:t>12/26/2025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C170E7-A654-4CC0-BC24-21184E064502}" type="datetimeFigureOut">
              <a:rPr lang="en-US" smtClean="0"/>
              <a:t>12/26/2025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C170E7-A654-4CC0-BC24-21184E064502}" type="datetimeFigureOut">
              <a:rPr lang="en-US" smtClean="0"/>
              <a:t>12/26/2025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C170E7-A654-4CC0-BC24-21184E064502}" type="datetimeFigureOut">
              <a:rPr lang="en-US" smtClean="0"/>
              <a:t>12/26/2025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C170E7-A654-4CC0-BC24-21184E064502}" type="datetimeFigureOut">
              <a:rPr lang="en-US" smtClean="0"/>
              <a:t>12/26/2025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C170E7-A654-4CC0-BC24-21184E064502}" type="datetimeFigureOut">
              <a:rPr lang="en-US" smtClean="0"/>
              <a:t>12/26/2025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C170E7-A654-4CC0-BC24-21184E064502}" type="datetimeFigureOut">
              <a:rPr lang="en-US" smtClean="0"/>
              <a:t>12/26/2025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C170E7-A654-4CC0-BC24-21184E064502}" type="datetimeFigureOut">
              <a:rPr lang="en-US" smtClean="0"/>
              <a:t>12/26/2025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C170E7-A654-4CC0-BC24-21184E064502}" type="datetimeFigureOut">
              <a:rPr lang="en-US" smtClean="0"/>
              <a:t>12/26/2025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C170E7-A654-4CC0-BC24-21184E064502}" type="datetimeFigureOut">
              <a:rPr lang="en-US" smtClean="0"/>
              <a:t>12/26/2025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AAB02D-B765-41C8-A20A-8FB1DFE49DC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1C170E7-A654-4CC0-BC24-21184E064502}" type="datetimeFigureOut">
              <a:rPr lang="en-US" smtClean="0"/>
              <a:t>12/26/2025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CAAB02D-B765-41C8-A20A-8FB1DFE49DC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6:39-40</a:t>
            </a:r>
            <a:br>
              <a:rPr lang="af-ZA" b="1" u="sng" dirty="0" smtClean="0"/>
            </a:br>
            <a:r>
              <a:rPr lang="af-ZA" b="1" u="sng" dirty="0"/>
              <a:t/>
            </a:r>
            <a:br>
              <a:rPr lang="af-ZA" b="1" u="sng" dirty="0"/>
            </a:br>
            <a:r>
              <a:rPr lang="af-ZA" b="1" dirty="0" smtClean="0"/>
              <a:t>Jou </a:t>
            </a:r>
            <a:r>
              <a:rPr lang="af-ZA" b="1" dirty="0"/>
              <a:t>keuse vir 'n </a:t>
            </a:r>
            <a:r>
              <a:rPr lang="af-ZA" b="1" dirty="0" smtClean="0"/>
              <a:t>leier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Ef. </a:t>
            </a:r>
            <a:r>
              <a:rPr lang="af-ZA" b="1" dirty="0" smtClean="0">
                <a:solidFill>
                  <a:srgbClr val="00B050"/>
                </a:solidFill>
              </a:rPr>
              <a:t>1:17-19</a:t>
            </a:r>
            <a:r>
              <a:rPr lang="af-ZA" b="1" dirty="0" smtClean="0"/>
              <a:t/>
            </a:r>
            <a:br>
              <a:rPr lang="af-ZA" b="1" dirty="0" smtClean="0"/>
            </a:br>
            <a:r>
              <a:rPr lang="af-ZA" i="1" dirty="0" smtClean="0"/>
              <a:t>“bid </a:t>
            </a:r>
            <a:r>
              <a:rPr lang="af-ZA" i="1" dirty="0"/>
              <a:t>ek dat die God van ons Here Jesus Christus, die Vader aan wie die heerlikheid behoort, deur sy Gees </a:t>
            </a:r>
            <a:r>
              <a:rPr lang="af-ZA" i="1" dirty="0" smtClean="0"/>
              <a:t/>
            </a:r>
            <a:br>
              <a:rPr lang="af-ZA" i="1" dirty="0" smtClean="0"/>
            </a:br>
            <a:r>
              <a:rPr lang="af-ZA" i="1" dirty="0" smtClean="0"/>
              <a:t>aan </a:t>
            </a:r>
            <a:r>
              <a:rPr lang="af-ZA" i="1" dirty="0"/>
              <a:t>julle wysheid gee en Hom so aan julle openbaar dat julle Hom werklik kan ken.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Ek bid dat Hy julle geestesoë so verhelder dat julle kan weet watter hoop sy roeping inhou, en watter rykdom daar is in die heerlike erfenis wat Hy vir die gelowiges bestem het, en hoe geweldig groot sy krag is wat Hy uitoefen in ons wat glo.”</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Fil. </a:t>
            </a:r>
            <a:r>
              <a:rPr lang="af-ZA" b="1" dirty="0" smtClean="0">
                <a:solidFill>
                  <a:srgbClr val="00B050"/>
                </a:solidFill>
              </a:rPr>
              <a:t>1:6</a:t>
            </a:r>
            <a:r>
              <a:rPr lang="af-ZA" b="1" dirty="0" smtClean="0"/>
              <a:t/>
            </a:r>
            <a:br>
              <a:rPr lang="af-ZA" b="1" dirty="0" smtClean="0"/>
            </a:br>
            <a:r>
              <a:rPr lang="af-ZA" i="1" dirty="0" smtClean="0"/>
              <a:t>“Ek </a:t>
            </a:r>
            <a:r>
              <a:rPr lang="af-ZA" i="1" dirty="0"/>
              <a:t>is veral ook daarvan oortuig </a:t>
            </a:r>
            <a:r>
              <a:rPr lang="af-ZA" i="1" dirty="0" smtClean="0"/>
              <a:t/>
            </a:r>
            <a:br>
              <a:rPr lang="af-ZA" i="1" dirty="0" smtClean="0"/>
            </a:br>
            <a:r>
              <a:rPr lang="af-ZA" i="1" dirty="0" smtClean="0"/>
              <a:t>dat </a:t>
            </a:r>
            <a:r>
              <a:rPr lang="af-ZA" i="1" dirty="0"/>
              <a:t>God, wat die goeie werk in julle begin het, dit end-uit sal voer en </a:t>
            </a:r>
            <a:r>
              <a:rPr lang="af-ZA" i="1" dirty="0" smtClean="0"/>
              <a:t/>
            </a:r>
            <a:br>
              <a:rPr lang="af-ZA" i="1" dirty="0" smtClean="0"/>
            </a:br>
            <a:r>
              <a:rPr lang="af-ZA" i="1" dirty="0" smtClean="0"/>
              <a:t>dit </a:t>
            </a:r>
            <a:r>
              <a:rPr lang="af-ZA" i="1" dirty="0"/>
              <a:t>sal voleindig op die dag </a:t>
            </a:r>
            <a:r>
              <a:rPr lang="af-ZA" i="1" dirty="0" smtClean="0"/>
              <a:t/>
            </a:r>
            <a:br>
              <a:rPr lang="af-ZA" i="1" dirty="0" smtClean="0"/>
            </a:br>
            <a:r>
              <a:rPr lang="af-ZA" i="1" dirty="0" smtClean="0"/>
              <a:t>wanneer </a:t>
            </a:r>
            <a:r>
              <a:rPr lang="af-ZA" i="1" dirty="0"/>
              <a:t>Christus Jesus kom</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No error would live if it did not chime in with some evil propensity of human nature, if it did not gratify some error in man to which it is congruous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Idolatry is a prevaling sin because man is alienated from God who is a Spirit, and in his carnal folly demands a god whom his senses can apprehend</a:t>
            </a:r>
            <a:r>
              <a:rPr lang="af-ZA" i="1" dirty="0" smtClean="0"/>
              <a:t>.”</a:t>
            </a:r>
            <a:br>
              <a:rPr lang="af-ZA" i="1" dirty="0" smtClean="0"/>
            </a:br>
            <a:r>
              <a:rPr lang="af-ZA" i="1" dirty="0"/>
              <a:t/>
            </a:r>
            <a:br>
              <a:rPr lang="af-ZA" i="1" dirty="0"/>
            </a:br>
            <a:r>
              <a:rPr lang="af-ZA" b="1" dirty="0" smtClean="0"/>
              <a:t> 					</a:t>
            </a:r>
            <a:r>
              <a:rPr lang="af-ZA" b="1" dirty="0" smtClean="0">
                <a:solidFill>
                  <a:srgbClr val="7030A0"/>
                </a:solidFill>
              </a:rPr>
              <a:t>C.H. Spurgeon </a:t>
            </a:r>
            <a:r>
              <a:rPr lang="en-US" dirty="0"/>
              <a:t/>
            </a:r>
            <a:br>
              <a:rPr lang="en-US" dirty="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Pred. 12:1</a:t>
            </a:r>
            <a:r>
              <a:rPr lang="af-ZA" dirty="0">
                <a:solidFill>
                  <a:srgbClr val="00B050"/>
                </a:solidFill>
              </a:rPr>
              <a:t>	</a:t>
            </a:r>
            <a:r>
              <a:rPr lang="af-ZA" dirty="0"/>
              <a:t/>
            </a:r>
            <a:br>
              <a:rPr lang="af-ZA" dirty="0"/>
            </a:br>
            <a:r>
              <a:rPr lang="af-ZA" i="1" dirty="0" smtClean="0"/>
              <a:t>Dink </a:t>
            </a:r>
            <a:r>
              <a:rPr lang="af-ZA" i="1" dirty="0"/>
              <a:t>aan jou Skepper in jou jong dae voor die swaar dae kom, die jare aanbreek waarvan jy sal sê: “Ek het daar niks aan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God save us from ever leaving the </a:t>
            </a:r>
            <a:r>
              <a:rPr lang="af-ZA" i="1" dirty="0" smtClean="0"/>
              <a:t/>
            </a:r>
            <a:br>
              <a:rPr lang="af-ZA" i="1" dirty="0" smtClean="0"/>
            </a:br>
            <a:r>
              <a:rPr lang="af-ZA" i="1" dirty="0" smtClean="0"/>
              <a:t>old </a:t>
            </a:r>
            <a:r>
              <a:rPr lang="af-ZA" i="1" dirty="0"/>
              <a:t>gospel, or losing its spirit, </a:t>
            </a:r>
            <a:r>
              <a:rPr lang="af-ZA" i="1" dirty="0" smtClean="0"/>
              <a:t/>
            </a:r>
            <a:br>
              <a:rPr lang="af-ZA" i="1" dirty="0" smtClean="0"/>
            </a:br>
            <a:r>
              <a:rPr lang="af-ZA" i="1" dirty="0" smtClean="0"/>
              <a:t>and </a:t>
            </a:r>
            <a:r>
              <a:rPr lang="af-ZA" i="1" dirty="0"/>
              <a:t>the solid comfort which it brings; </a:t>
            </a:r>
            <a:r>
              <a:rPr lang="af-ZA" i="1" dirty="0" smtClean="0"/>
              <a:t/>
            </a:r>
            <a:br>
              <a:rPr lang="af-ZA" i="1" dirty="0" smtClean="0"/>
            </a:br>
            <a:r>
              <a:rPr lang="af-ZA" i="1" dirty="0" smtClean="0"/>
              <a:t>yet </a:t>
            </a:r>
            <a:r>
              <a:rPr lang="af-ZA" i="1" dirty="0"/>
              <a:t>into the ditch of lifeless profession </a:t>
            </a:r>
            <a:r>
              <a:rPr lang="af-ZA" i="1" dirty="0" smtClean="0"/>
              <a:t/>
            </a:r>
            <a:br>
              <a:rPr lang="af-ZA" i="1" dirty="0" smtClean="0"/>
            </a:br>
            <a:r>
              <a:rPr lang="af-ZA" i="1" dirty="0" smtClean="0"/>
              <a:t>and </a:t>
            </a:r>
            <a:r>
              <a:rPr lang="af-ZA" i="1" dirty="0"/>
              <a:t>philosophic dreaming we may soon fall if we commit ourselves to wrong leaderships</a:t>
            </a:r>
            <a:r>
              <a:rPr lang="af-ZA" i="1" dirty="0" smtClean="0"/>
              <a:t>.”</a:t>
            </a: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134</Words>
  <Application>Microsoft Office PowerPoint</Application>
  <PresentationFormat>On-screen Show (16:9)</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Luk. 6:39-40  Jou keuse vir 'n leier</vt:lpstr>
      <vt:lpstr>Slide 2</vt:lpstr>
      <vt:lpstr>“No error would live if it did not chime in with some evil propensity of human nature, if it did not gratify some error in man to which it is congruous...</vt:lpstr>
      <vt:lpstr>Idolatry is a prevaling sin because man is alienated from God who is a Spirit, and in his carnal folly demands a god whom his senses can apprehend.”        C.H. Spurgeon  </vt:lpstr>
      <vt:lpstr>Slide 5</vt:lpstr>
      <vt:lpstr>Pred. 12:1  Dink aan jou Skepper in jou jong dae voor die swaar dae kom, die jare aanbreek waarvan jy sal sê: “Ek het daar niks aan nie.”</vt:lpstr>
      <vt:lpstr>Slide 7</vt:lpstr>
      <vt:lpstr>“God save us from ever leaving the  old gospel, or losing its spirit,  and the solid comfort which it brings;  yet into the ditch of lifeless profession  and philosophic dreaming we may soon fall if we commit ourselves to wrong leaderships.”      C.H. Spurgeon</vt:lpstr>
      <vt:lpstr>Slide 9</vt:lpstr>
      <vt:lpstr>Ef. 1:17-19 “bid ek dat die God van ons Here Jesus Christus, die Vader aan wie die heerlikheid behoort, deur sy Gees  aan julle wysheid gee en Hom so aan julle openbaar dat julle Hom werklik kan ken. </vt:lpstr>
      <vt:lpstr>Ek bid dat Hy julle geestesoë so verhelder dat julle kan weet watter hoop sy roeping inhou, en watter rykdom daar is in die heerlike erfenis wat Hy vir die gelowiges bestem het, en hoe geweldig groot sy krag is wat Hy uitoefen in ons wat glo.”</vt:lpstr>
      <vt:lpstr>Fil. 1:6 “Ek is veral ook daarvan oortuig  dat God, wat die goeie werk in julle begin het, dit end-uit sal voer en  dit sal voleindig op die dag  wanneer Christus Jesus kom.”</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6:39-40  Jou keuse vir 'n leier</dc:title>
  <dc:creator>Windows User</dc:creator>
  <cp:lastModifiedBy>Windows User</cp:lastModifiedBy>
  <cp:revision>1</cp:revision>
  <dcterms:created xsi:type="dcterms:W3CDTF">2025-12-26T06:27:35Z</dcterms:created>
  <dcterms:modified xsi:type="dcterms:W3CDTF">2025-12-26T06:33:54Z</dcterms:modified>
</cp:coreProperties>
</file>