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725" autoAdjust="0"/>
    <p:restoredTop sz="94660"/>
  </p:normalViewPr>
  <p:slideViewPr>
    <p:cSldViewPr>
      <p:cViewPr varScale="1">
        <p:scale>
          <a:sx n="149" d="100"/>
          <a:sy n="149" d="100"/>
        </p:scale>
        <p:origin x="-90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5CF02E-6792-48A8-BF4F-B147B4C8CCDB}"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5CF02E-6792-48A8-BF4F-B147B4C8CCDB}"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5CF02E-6792-48A8-BF4F-B147B4C8CCDB}"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5CF02E-6792-48A8-BF4F-B147B4C8CCDB}"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5CF02E-6792-48A8-BF4F-B147B4C8CCDB}"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5CF02E-6792-48A8-BF4F-B147B4C8CCDB}" type="datetimeFigureOut">
              <a:rPr lang="en-US" smtClean="0"/>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5CF02E-6792-48A8-BF4F-B147B4C8CCDB}" type="datetimeFigureOut">
              <a:rPr lang="en-US" smtClean="0"/>
              <a:t>6/19/2025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5CF02E-6792-48A8-BF4F-B147B4C8CCDB}" type="datetimeFigureOut">
              <a:rPr lang="en-US" smtClean="0"/>
              <a:t>6/19/2025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CF02E-6792-48A8-BF4F-B147B4C8CCDB}" type="datetimeFigureOut">
              <a:rPr lang="en-US" smtClean="0"/>
              <a:t>6/19/2025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5CF02E-6792-48A8-BF4F-B147B4C8CCDB}" type="datetimeFigureOut">
              <a:rPr lang="en-US" smtClean="0"/>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5CF02E-6792-48A8-BF4F-B147B4C8CCDB}" type="datetimeFigureOut">
              <a:rPr lang="en-US" smtClean="0"/>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D3982F-A471-4338-9FEB-85AAA0DC4D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E5CF02E-6792-48A8-BF4F-B147B4C8CCDB}" type="datetimeFigureOut">
              <a:rPr lang="en-US" smtClean="0"/>
              <a:t>6/19/2025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DD3982F-A471-4338-9FEB-85AAA0DC4DE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4:31-37</a:t>
            </a:r>
            <a:br>
              <a:rPr lang="af-ZA" b="1" u="sng" dirty="0" smtClean="0"/>
            </a:br>
            <a:r>
              <a:rPr lang="af-ZA" b="1" u="sng" dirty="0"/>
              <a:t/>
            </a:r>
            <a:br>
              <a:rPr lang="af-ZA" b="1" u="sng" dirty="0"/>
            </a:br>
            <a:r>
              <a:rPr lang="af-ZA" b="1" dirty="0" smtClean="0"/>
              <a:t>Jesus </a:t>
            </a:r>
            <a:r>
              <a:rPr lang="af-ZA" b="1" dirty="0"/>
              <a:t>se autoriteit oor die </a:t>
            </a:r>
            <a:r>
              <a:rPr lang="af-ZA" b="1" dirty="0" smtClean="0"/>
              <a:t>duiwels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Hand. </a:t>
            </a:r>
            <a:r>
              <a:rPr lang="af-ZA" b="1" dirty="0" smtClean="0">
                <a:solidFill>
                  <a:srgbClr val="00B050"/>
                </a:solidFill>
              </a:rPr>
              <a:t>19:15</a:t>
            </a:r>
            <a:r>
              <a:rPr lang="af-ZA" b="1" i="1" dirty="0" smtClean="0"/>
              <a:t/>
            </a:r>
            <a:br>
              <a:rPr lang="af-ZA" b="1" i="1" dirty="0" smtClean="0"/>
            </a:br>
            <a:r>
              <a:rPr lang="af-ZA" i="1" dirty="0" smtClean="0"/>
              <a:t>“Maar </a:t>
            </a:r>
            <a:r>
              <a:rPr lang="af-ZA" i="1" dirty="0"/>
              <a:t>een van die bose geeste het vir hulle gesê: ‘Jesus ken ek, en van Paulus weet ek, maar julle, wie is julle?’”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Hand. </a:t>
            </a:r>
            <a:r>
              <a:rPr lang="af-ZA" b="1" dirty="0" smtClean="0">
                <a:solidFill>
                  <a:srgbClr val="00B050"/>
                </a:solidFill>
              </a:rPr>
              <a:t>19:18-19</a:t>
            </a:r>
            <a:r>
              <a:rPr lang="af-ZA" b="1" i="1" dirty="0" smtClean="0"/>
              <a:t/>
            </a:r>
            <a:br>
              <a:rPr lang="af-ZA" b="1" i="1" dirty="0" smtClean="0"/>
            </a:br>
            <a:r>
              <a:rPr lang="af-ZA" i="1" dirty="0" smtClean="0"/>
              <a:t>“Baie </a:t>
            </a:r>
            <a:r>
              <a:rPr lang="af-ZA" i="1" dirty="0"/>
              <a:t>van die mense wat gelowig geword het, het ook gekom en al hulle towerpraktyke openlik bely en bekend gemaak.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Heelparty van die mense wat toorkunste beoefen het, het hulle boeke gebring en voor almal verbrand. Hulle het die waarde daarvan bereken en gevind dat dit vyftig duisend silwermuntstukke werd was.”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Open. </a:t>
            </a:r>
            <a:r>
              <a:rPr lang="af-ZA" b="1" dirty="0" smtClean="0">
                <a:solidFill>
                  <a:srgbClr val="00B050"/>
                </a:solidFill>
              </a:rPr>
              <a:t>20:10</a:t>
            </a:r>
            <a:r>
              <a:rPr lang="af-ZA" b="1" i="1" dirty="0" smtClean="0"/>
              <a:t/>
            </a:r>
            <a:br>
              <a:rPr lang="af-ZA" b="1" i="1" dirty="0" smtClean="0"/>
            </a:br>
            <a:r>
              <a:rPr lang="af-ZA" i="1" dirty="0" smtClean="0"/>
              <a:t>“Die </a:t>
            </a:r>
            <a:r>
              <a:rPr lang="af-ZA" i="1" dirty="0"/>
              <a:t>duiwel wat hulle verlei het, is in die poel van vuur en swael gegooi, daar waar die dier en die vals profeet ook is. Hulle sal dag en nag gepynig word tot in alle ewigheid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Open. </a:t>
            </a:r>
            <a:r>
              <a:rPr lang="af-ZA" b="1" dirty="0" smtClean="0">
                <a:solidFill>
                  <a:srgbClr val="00B050"/>
                </a:solidFill>
              </a:rPr>
              <a:t>20:15</a:t>
            </a:r>
            <a:r>
              <a:rPr lang="af-ZA" b="1" i="1" dirty="0" smtClean="0">
                <a:solidFill>
                  <a:srgbClr val="00B050"/>
                </a:solidFill>
              </a:rPr>
              <a:t/>
            </a:r>
            <a:br>
              <a:rPr lang="af-ZA" b="1" i="1" dirty="0" smtClean="0">
                <a:solidFill>
                  <a:srgbClr val="00B050"/>
                </a:solidFill>
              </a:rPr>
            </a:br>
            <a:r>
              <a:rPr lang="af-ZA" i="1" dirty="0" smtClean="0"/>
              <a:t>“As </a:t>
            </a:r>
            <a:r>
              <a:rPr lang="af-ZA" i="1" dirty="0"/>
              <a:t>daar gevind is dat iemand se naam nie in die boek van die lewe geskrywe staan nie, is hy in die vuurpoel gegooi</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Kol. </a:t>
            </a:r>
            <a:r>
              <a:rPr lang="af-ZA" b="1" dirty="0" smtClean="0">
                <a:solidFill>
                  <a:srgbClr val="00B050"/>
                </a:solidFill>
              </a:rPr>
              <a:t>1:13</a:t>
            </a:r>
            <a:r>
              <a:rPr lang="af-ZA" b="1" dirty="0" smtClean="0"/>
              <a:t/>
            </a:r>
            <a:br>
              <a:rPr lang="af-ZA" b="1" dirty="0" smtClean="0"/>
            </a:br>
            <a:r>
              <a:rPr lang="af-ZA" i="1" dirty="0" smtClean="0"/>
              <a:t>“Hy </a:t>
            </a:r>
            <a:r>
              <a:rPr lang="af-ZA" i="1" dirty="0"/>
              <a:t>het ons uit die mag van die duisternis weggeruk en ons onder die heerskappy gestel van sy Seun wat Hy liefhet.”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Hebr. </a:t>
            </a:r>
            <a:r>
              <a:rPr lang="af-ZA" b="1" dirty="0" smtClean="0">
                <a:solidFill>
                  <a:srgbClr val="00B050"/>
                </a:solidFill>
              </a:rPr>
              <a:t>2:14-15</a:t>
            </a:r>
            <a:r>
              <a:rPr lang="af-ZA" b="1" i="1" dirty="0" smtClean="0"/>
              <a:t/>
            </a:r>
            <a:br>
              <a:rPr lang="af-ZA" b="1" i="1" dirty="0" smtClean="0"/>
            </a:br>
            <a:r>
              <a:rPr lang="af-ZA" i="1" dirty="0" smtClean="0"/>
              <a:t>“Aangesien </a:t>
            </a:r>
            <a:r>
              <a:rPr lang="af-ZA" i="1" dirty="0"/>
              <a:t>hierdie kinders mense van vlees en bloed is, het Hy ook net soos hulle mens geword. Dit het Hy gedoen om deur sy dood dié een wat mag het oor die dood, dit is die duiwel, te vernietig en om hulle wat uit vrees vir die dood hulle hele lewe lank </a:t>
            </a:r>
            <a:r>
              <a:rPr lang="af-ZA" i="1" dirty="0" smtClean="0"/>
              <a:t/>
            </a:r>
            <a:br>
              <a:rPr lang="af-ZA" i="1" dirty="0" smtClean="0"/>
            </a:br>
            <a:r>
              <a:rPr lang="af-ZA" i="1" dirty="0" smtClean="0"/>
              <a:t>in </a:t>
            </a:r>
            <a:r>
              <a:rPr lang="af-ZA" i="1" dirty="0"/>
              <a:t>slawerny was, te bevry</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smtClean="0"/>
              <a:t>“</a:t>
            </a:r>
            <a:r>
              <a:rPr lang="af-ZA" i="1" dirty="0"/>
              <a:t>There are two equal and opposite errors into which our race can fall about the devils. One is to disbelieve in their existence. The other is to believe, and to feel an excessive and unhealthy interest in them. They are equally pleased by both errors and hail a materialist or </a:t>
            </a:r>
            <a:r>
              <a:rPr lang="af-ZA" i="1" dirty="0" smtClean="0"/>
              <a:t>a </a:t>
            </a:r>
            <a:r>
              <a:rPr lang="af-ZA" i="1" dirty="0"/>
              <a:t>magician with same delight</a:t>
            </a:r>
            <a:r>
              <a:rPr lang="af-ZA" i="1" dirty="0" smtClean="0"/>
              <a:t>.”</a:t>
            </a:r>
            <a:r>
              <a:rPr lang="af-ZA" b="1" dirty="0" smtClean="0"/>
              <a:t> 			</a:t>
            </a:r>
            <a:r>
              <a:rPr lang="af-ZA" b="1" dirty="0" smtClean="0">
                <a:solidFill>
                  <a:srgbClr val="7030A0"/>
                </a:solidFill>
              </a:rPr>
              <a:t>C.S. Lewis</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4:17</a:t>
            </a:r>
            <a:r>
              <a:rPr lang="af-ZA" i="1" dirty="0">
                <a:solidFill>
                  <a:srgbClr val="00B050"/>
                </a:solidFill>
              </a:rPr>
              <a:t>	</a:t>
            </a:r>
            <a:r>
              <a:rPr lang="af-ZA" i="1" dirty="0" smtClean="0"/>
              <a:t/>
            </a:r>
            <a:br>
              <a:rPr lang="af-ZA" i="1" dirty="0" smtClean="0"/>
            </a:br>
            <a:r>
              <a:rPr lang="af-ZA" i="1" dirty="0" smtClean="0"/>
              <a:t>Van </a:t>
            </a:r>
            <a:r>
              <a:rPr lang="af-ZA" i="1" dirty="0"/>
              <a:t>toe af het Jesus begin preek en gesê: “Bekeer julle, want die koninkryk van die hemel het naby gekom.”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119</Words>
  <Application>Microsoft Office PowerPoint</Application>
  <PresentationFormat>On-screen Show (16:9)</PresentationFormat>
  <Paragraphs>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Luk. 4:31-37  Jesus se autoriteit oor die duiwels</vt:lpstr>
      <vt:lpstr>Slide 2</vt:lpstr>
      <vt:lpstr>Kol. 1:13 “Hy het ons uit die mag van die duisternis weggeruk en ons onder die heerskappy gestel van sy Seun wat Hy liefhet.”</vt:lpstr>
      <vt:lpstr>Hebr. 2:14-15 “Aangesien hierdie kinders mense van vlees en bloed is, het Hy ook net soos hulle mens geword. Dit het Hy gedoen om deur sy dood dié een wat mag het oor die dood, dit is die duiwel, te vernietig en om hulle wat uit vrees vir die dood hulle hele lewe lank  in slawerny was, te bevry.”</vt:lpstr>
      <vt:lpstr>Slide 5</vt:lpstr>
      <vt:lpstr>“There are two equal and opposite errors into which our race can fall about the devils. One is to disbelieve in their existence. The other is to believe, and to feel an excessive and unhealthy interest in them. They are equally pleased by both errors and hail a materialist or a magician with same delight.”    C.S. Lewis</vt:lpstr>
      <vt:lpstr>Slide 7</vt:lpstr>
      <vt:lpstr>Matt. 4:17  Van toe af het Jesus begin preek en gesê: “Bekeer julle, want die koninkryk van die hemel het naby gekom.”</vt:lpstr>
      <vt:lpstr>Slide 9</vt:lpstr>
      <vt:lpstr>Hand. 19:15 “Maar een van die bose geeste het vir hulle gesê: ‘Jesus ken ek, en van Paulus weet ek, maar julle, wie is julle?’”</vt:lpstr>
      <vt:lpstr>Hand. 19:18-19 “Baie van die mense wat gelowig geword het, het ook gekom en al hulle towerpraktyke openlik bely en bekend gemaak. </vt:lpstr>
      <vt:lpstr>Heelparty van die mense wat toorkunste beoefen het, het hulle boeke gebring en voor almal verbrand. Hulle het die waarde daarvan bereken en gevind dat dit vyftig duisend silwermuntstukke werd was.”</vt:lpstr>
      <vt:lpstr>Slide 13</vt:lpstr>
      <vt:lpstr>Open. 20:10 “Die duiwel wat hulle verlei het, is in die poel van vuur en swael gegooi, daar waar die dier en die vals profeet ook is. Hulle sal dag en nag gepynig word tot in alle ewigheid.”</vt:lpstr>
      <vt:lpstr>Open. 20:15 “As daar gevind is dat iemand se naam nie in die boek van die lewe geskrywe staan nie, is hy in die vuurpoel gegooi.”</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4:31-37  Jesus se autoriteit oor die duiwels</dc:title>
  <dc:creator>Windows User</dc:creator>
  <cp:lastModifiedBy>Windows User</cp:lastModifiedBy>
  <cp:revision>1</cp:revision>
  <dcterms:created xsi:type="dcterms:W3CDTF">2025-06-19T05:43:47Z</dcterms:created>
  <dcterms:modified xsi:type="dcterms:W3CDTF">2025-06-19T05:48:26Z</dcterms:modified>
</cp:coreProperties>
</file>