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471" autoAdjust="0"/>
    <p:restoredTop sz="94660"/>
  </p:normalViewPr>
  <p:slideViewPr>
    <p:cSldViewPr>
      <p:cViewPr varScale="1">
        <p:scale>
          <a:sx n="149" d="100"/>
          <a:sy n="149" d="100"/>
        </p:scale>
        <p:origin x="-972"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1EC1CF5-8030-4CA1-9EFA-1FFE84FEF752}" type="datetimeFigureOut">
              <a:rPr lang="en-US" smtClean="0"/>
              <a:t>7/4/2025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E6916B-BDCC-4812-B6FC-948FFC5AFB4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EC1CF5-8030-4CA1-9EFA-1FFE84FEF752}" type="datetimeFigureOut">
              <a:rPr lang="en-US" smtClean="0"/>
              <a:t>7/4/2025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E6916B-BDCC-4812-B6FC-948FFC5AFB4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EC1CF5-8030-4CA1-9EFA-1FFE84FEF752}" type="datetimeFigureOut">
              <a:rPr lang="en-US" smtClean="0"/>
              <a:t>7/4/2025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E6916B-BDCC-4812-B6FC-948FFC5AFB4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EC1CF5-8030-4CA1-9EFA-1FFE84FEF752}" type="datetimeFigureOut">
              <a:rPr lang="en-US" smtClean="0"/>
              <a:t>7/4/2025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E6916B-BDCC-4812-B6FC-948FFC5AFB4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EC1CF5-8030-4CA1-9EFA-1FFE84FEF752}" type="datetimeFigureOut">
              <a:rPr lang="en-US" smtClean="0"/>
              <a:t>7/4/2025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E6916B-BDCC-4812-B6FC-948FFC5AFB4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1EC1CF5-8030-4CA1-9EFA-1FFE84FEF752}" type="datetimeFigureOut">
              <a:rPr lang="en-US" smtClean="0"/>
              <a:t>7/4/2025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E6916B-BDCC-4812-B6FC-948FFC5AFB4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1EC1CF5-8030-4CA1-9EFA-1FFE84FEF752}" type="datetimeFigureOut">
              <a:rPr lang="en-US" smtClean="0"/>
              <a:t>7/4/2025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E6916B-BDCC-4812-B6FC-948FFC5AFB4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EC1CF5-8030-4CA1-9EFA-1FFE84FEF752}" type="datetimeFigureOut">
              <a:rPr lang="en-US" smtClean="0"/>
              <a:t>7/4/2025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E6916B-BDCC-4812-B6FC-948FFC5AFB4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EC1CF5-8030-4CA1-9EFA-1FFE84FEF752}" type="datetimeFigureOut">
              <a:rPr lang="en-US" smtClean="0"/>
              <a:t>7/4/2025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E6916B-BDCC-4812-B6FC-948FFC5AFB4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EC1CF5-8030-4CA1-9EFA-1FFE84FEF752}" type="datetimeFigureOut">
              <a:rPr lang="en-US" smtClean="0"/>
              <a:t>7/4/2025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E6916B-BDCC-4812-B6FC-948FFC5AFB4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EC1CF5-8030-4CA1-9EFA-1FFE84FEF752}" type="datetimeFigureOut">
              <a:rPr lang="en-US" smtClean="0"/>
              <a:t>7/4/2025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E6916B-BDCC-4812-B6FC-948FFC5AFB4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E1EC1CF5-8030-4CA1-9EFA-1FFE84FEF752}" type="datetimeFigureOut">
              <a:rPr lang="en-US" smtClean="0"/>
              <a:t>7/4/2025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BE6916B-BDCC-4812-B6FC-948FFC5AFB4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5:1-11</a:t>
            </a:r>
            <a:r>
              <a:rPr lang="af-ZA" b="1" dirty="0"/>
              <a:t>	</a:t>
            </a:r>
            <a:r>
              <a:rPr lang="af-ZA" b="1" dirty="0" smtClean="0"/>
              <a:t/>
            </a:r>
            <a:br>
              <a:rPr lang="af-ZA" b="1" dirty="0" smtClean="0"/>
            </a:br>
            <a:r>
              <a:rPr lang="af-ZA" b="1" dirty="0" smtClean="0"/>
              <a:t/>
            </a:r>
            <a:br>
              <a:rPr lang="af-ZA" b="1" dirty="0" smtClean="0"/>
            </a:br>
            <a:r>
              <a:rPr lang="af-ZA" b="1" dirty="0" smtClean="0"/>
              <a:t>Eienskappe </a:t>
            </a:r>
            <a:r>
              <a:rPr lang="af-ZA" b="1" dirty="0"/>
              <a:t>van Christus se </a:t>
            </a:r>
            <a:r>
              <a:rPr lang="af-ZA" b="1" dirty="0" smtClean="0"/>
              <a:t>Goddelikheid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The very point at which the sinner feels the most alienation is the point at which the Savior seeks </a:t>
            </a:r>
            <a:r>
              <a:rPr lang="af-ZA" i="1" dirty="0" smtClean="0"/>
              <a:t>reconciliation.”</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Ps. </a:t>
            </a:r>
            <a:r>
              <a:rPr lang="af-ZA" b="1" dirty="0" smtClean="0">
                <a:solidFill>
                  <a:srgbClr val="00B050"/>
                </a:solidFill>
              </a:rPr>
              <a:t>51:19</a:t>
            </a:r>
            <a:r>
              <a:rPr lang="af-ZA" b="1" i="1" dirty="0" smtClean="0"/>
              <a:t/>
            </a:r>
            <a:br>
              <a:rPr lang="af-ZA" b="1" i="1" dirty="0" smtClean="0"/>
            </a:br>
            <a:r>
              <a:rPr lang="af-ZA" i="1" dirty="0" smtClean="0"/>
              <a:t>“Die </a:t>
            </a:r>
            <a:r>
              <a:rPr lang="af-ZA" i="1" dirty="0"/>
              <a:t>offer wat U wil hê, o God, </a:t>
            </a:r>
            <a:r>
              <a:rPr lang="af-ZA" i="1" dirty="0" smtClean="0"/>
              <a:t/>
            </a:r>
            <a:br>
              <a:rPr lang="af-ZA" i="1" dirty="0" smtClean="0"/>
            </a:br>
            <a:r>
              <a:rPr lang="af-ZA" i="1" dirty="0" smtClean="0"/>
              <a:t>is </a:t>
            </a:r>
            <a:r>
              <a:rPr lang="af-ZA" i="1" dirty="0"/>
              <a:t>verootmoediging:</a:t>
            </a:r>
            <a:br>
              <a:rPr lang="af-ZA" i="1" dirty="0"/>
            </a:br>
            <a:r>
              <a:rPr lang="af-ZA" i="1" dirty="0"/>
              <a:t>U sal 'n hart vol ootmoed en berou </a:t>
            </a:r>
            <a:r>
              <a:rPr lang="af-ZA" i="1" dirty="0" smtClean="0"/>
              <a:t/>
            </a:r>
            <a:br>
              <a:rPr lang="af-ZA" i="1" dirty="0" smtClean="0"/>
            </a:br>
            <a:r>
              <a:rPr lang="af-ZA" i="1" dirty="0" smtClean="0"/>
              <a:t>nie </a:t>
            </a:r>
            <a:r>
              <a:rPr lang="af-ZA" i="1" dirty="0"/>
              <a:t>gering ag nie, o God</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5:24</a:t>
            </a:r>
            <a:r>
              <a:rPr lang="af-ZA" b="1" i="1" dirty="0" smtClean="0"/>
              <a:t/>
            </a:r>
            <a:br>
              <a:rPr lang="af-ZA" b="1" i="1" dirty="0" smtClean="0"/>
            </a:br>
            <a:r>
              <a:rPr lang="af-ZA" i="1" dirty="0" smtClean="0"/>
              <a:t>“Dit </a:t>
            </a:r>
            <a:r>
              <a:rPr lang="af-ZA" i="1" dirty="0"/>
              <a:t>verseker Ek julle: Wie luister na wat Ek sê, en in Hom glo wat My gestuur het, het die ewige lewe. </a:t>
            </a:r>
            <a:r>
              <a:rPr lang="af-ZA" i="1" dirty="0" smtClean="0"/>
              <a:t/>
            </a:r>
            <a:br>
              <a:rPr lang="af-ZA" i="1" dirty="0" smtClean="0"/>
            </a:br>
            <a:r>
              <a:rPr lang="af-ZA" i="1" dirty="0" smtClean="0"/>
              <a:t>Hy </a:t>
            </a:r>
            <a:r>
              <a:rPr lang="af-ZA" i="1" dirty="0"/>
              <a:t>word nie veroordeel nie, </a:t>
            </a:r>
            <a:r>
              <a:rPr lang="af-ZA" i="1" dirty="0" smtClean="0"/>
              <a:t/>
            </a:r>
            <a:br>
              <a:rPr lang="af-ZA" i="1" dirty="0" smtClean="0"/>
            </a:br>
            <a:r>
              <a:rPr lang="af-ZA" i="1" dirty="0" smtClean="0"/>
              <a:t>maar </a:t>
            </a:r>
            <a:r>
              <a:rPr lang="af-ZA" i="1" dirty="0"/>
              <a:t>het reeds uit die dood </a:t>
            </a:r>
            <a:r>
              <a:rPr lang="af-ZA" i="1" dirty="0" smtClean="0"/>
              <a:t/>
            </a:r>
            <a:br>
              <a:rPr lang="af-ZA" i="1" dirty="0" smtClean="0"/>
            </a:br>
            <a:r>
              <a:rPr lang="af-ZA" i="1" dirty="0" smtClean="0"/>
              <a:t>na </a:t>
            </a:r>
            <a:r>
              <a:rPr lang="af-ZA" i="1" dirty="0"/>
              <a:t>die lewe oorgegaan</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Joh. </a:t>
            </a:r>
            <a:r>
              <a:rPr lang="af-ZA" b="1" dirty="0" smtClean="0">
                <a:solidFill>
                  <a:srgbClr val="00B050"/>
                </a:solidFill>
              </a:rPr>
              <a:t>1:14</a:t>
            </a:r>
            <a:r>
              <a:rPr lang="af-ZA" b="1" dirty="0" smtClean="0"/>
              <a:t/>
            </a:r>
            <a:br>
              <a:rPr lang="af-ZA" b="1" dirty="0" smtClean="0"/>
            </a:br>
            <a:r>
              <a:rPr lang="af-ZA" i="1" dirty="0" smtClean="0"/>
              <a:t>“Die </a:t>
            </a:r>
            <a:r>
              <a:rPr lang="af-ZA" i="1" dirty="0"/>
              <a:t>Woord het mens geword en onder </a:t>
            </a:r>
            <a:r>
              <a:rPr lang="af-ZA" i="1" dirty="0" smtClean="0"/>
              <a:t/>
            </a:r>
            <a:br>
              <a:rPr lang="af-ZA" i="1" dirty="0" smtClean="0"/>
            </a:br>
            <a:r>
              <a:rPr lang="af-ZA" i="1" dirty="0" smtClean="0"/>
              <a:t>ons </a:t>
            </a:r>
            <a:r>
              <a:rPr lang="af-ZA" i="1" dirty="0"/>
              <a:t>kom woon.”</a:t>
            </a:r>
            <a:r>
              <a:rPr lang="en-US" dirty="0"/>
              <a:t/>
            </a:r>
            <a:br>
              <a:rPr lang="en-US" dirty="0"/>
            </a:br>
            <a:r>
              <a:rPr lang="af-ZA" b="1" dirty="0">
                <a:solidFill>
                  <a:srgbClr val="00B050"/>
                </a:solidFill>
              </a:rPr>
              <a:t> Joh. </a:t>
            </a:r>
            <a:r>
              <a:rPr lang="af-ZA" b="1" dirty="0" smtClean="0">
                <a:solidFill>
                  <a:srgbClr val="00B050"/>
                </a:solidFill>
              </a:rPr>
              <a:t>14:6</a:t>
            </a:r>
            <a:r>
              <a:rPr lang="af-ZA" b="1" i="1" dirty="0" smtClean="0"/>
              <a:t/>
            </a:r>
            <a:br>
              <a:rPr lang="af-ZA" b="1" i="1" dirty="0" smtClean="0"/>
            </a:br>
            <a:r>
              <a:rPr lang="af-ZA" i="1" dirty="0" smtClean="0"/>
              <a:t>“Ek </a:t>
            </a:r>
            <a:r>
              <a:rPr lang="af-ZA" i="1" dirty="0"/>
              <a:t>is die weg en die waarheid en die lewe. Niemand kom na die Vader toe </a:t>
            </a:r>
            <a:r>
              <a:rPr lang="af-ZA" i="1" dirty="0" smtClean="0"/>
              <a:t/>
            </a:r>
            <a:br>
              <a:rPr lang="af-ZA" i="1" dirty="0" smtClean="0"/>
            </a:br>
            <a:r>
              <a:rPr lang="af-ZA" i="1" dirty="0" smtClean="0"/>
              <a:t>behalwe </a:t>
            </a:r>
            <a:r>
              <a:rPr lang="af-ZA" i="1" dirty="0"/>
              <a:t>deur My nie. As julle My ken, </a:t>
            </a:r>
            <a:r>
              <a:rPr lang="af-ZA" i="1" dirty="0" smtClean="0"/>
              <a:t/>
            </a:r>
            <a:br>
              <a:rPr lang="af-ZA" i="1" dirty="0" smtClean="0"/>
            </a:br>
            <a:r>
              <a:rPr lang="af-ZA" i="1" dirty="0" smtClean="0"/>
              <a:t>sal </a:t>
            </a:r>
            <a:r>
              <a:rPr lang="af-ZA" i="1" dirty="0"/>
              <a:t>julle my Vader ook ken</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7:16</a:t>
            </a:r>
            <a:r>
              <a:rPr lang="af-ZA" b="1" i="1" dirty="0" smtClean="0">
                <a:solidFill>
                  <a:srgbClr val="00B050"/>
                </a:solidFill>
              </a:rPr>
              <a:t/>
            </a:r>
            <a:br>
              <a:rPr lang="af-ZA" b="1" i="1" dirty="0" smtClean="0">
                <a:solidFill>
                  <a:srgbClr val="00B050"/>
                </a:solidFill>
              </a:rPr>
            </a:br>
            <a:r>
              <a:rPr lang="af-ZA" i="1" dirty="0" smtClean="0"/>
              <a:t>“As </a:t>
            </a:r>
            <a:r>
              <a:rPr lang="af-ZA" i="1" dirty="0"/>
              <a:t>iemand gewillig is om die </a:t>
            </a:r>
            <a:r>
              <a:rPr lang="af-ZA" i="1" dirty="0" smtClean="0"/>
              <a:t/>
            </a:r>
            <a:br>
              <a:rPr lang="af-ZA" i="1" dirty="0" smtClean="0"/>
            </a:br>
            <a:r>
              <a:rPr lang="af-ZA" i="1" dirty="0" smtClean="0"/>
              <a:t>wil </a:t>
            </a:r>
            <a:r>
              <a:rPr lang="af-ZA" i="1" dirty="0"/>
              <a:t>van God te doen, sal hy weet of hierdie </a:t>
            </a:r>
            <a:r>
              <a:rPr lang="af-ZA" i="1" dirty="0" smtClean="0"/>
              <a:t>leer </a:t>
            </a:r>
            <a:r>
              <a:rPr lang="af-ZA" i="1" dirty="0"/>
              <a:t>van God af kom, </a:t>
            </a:r>
            <a:r>
              <a:rPr lang="af-ZA" i="1" dirty="0" smtClean="0"/>
              <a:t/>
            </a:r>
            <a:br>
              <a:rPr lang="af-ZA" i="1" dirty="0" smtClean="0"/>
            </a:br>
            <a:r>
              <a:rPr lang="af-ZA" i="1" dirty="0" smtClean="0"/>
              <a:t>en </a:t>
            </a:r>
            <a:r>
              <a:rPr lang="af-ZA" i="1" dirty="0"/>
              <a:t>of Ek uit my eie praat</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Matt. 10:29</a:t>
            </a:r>
            <a:r>
              <a:rPr lang="af-ZA" i="1" dirty="0">
                <a:solidFill>
                  <a:srgbClr val="00B050"/>
                </a:solidFill>
              </a:rPr>
              <a:t>	</a:t>
            </a:r>
            <a:r>
              <a:rPr lang="af-ZA" i="1" dirty="0" smtClean="0"/>
              <a:t/>
            </a:r>
            <a:br>
              <a:rPr lang="af-ZA" i="1" dirty="0" smtClean="0"/>
            </a:br>
            <a:r>
              <a:rPr lang="af-ZA" i="1" dirty="0" smtClean="0"/>
              <a:t>“</a:t>
            </a:r>
            <a:r>
              <a:rPr lang="af-ZA" i="1" dirty="0"/>
              <a:t>Is twee mossies nie vir 'n sent te koop nie? En tog sal nie een van hulle op die grond val sonder die wil van julle Vader nie.”</a:t>
            </a:r>
            <a:r>
              <a:rPr lang="en-US" dirty="0"/>
              <a:t/>
            </a:r>
            <a:br>
              <a:rPr lang="en-US" dirty="0"/>
            </a:br>
            <a:r>
              <a:rPr lang="af-ZA" b="1" dirty="0">
                <a:solidFill>
                  <a:srgbClr val="00B050"/>
                </a:solidFill>
              </a:rPr>
              <a:t>Hebr. </a:t>
            </a:r>
            <a:r>
              <a:rPr lang="af-ZA" b="1" dirty="0" smtClean="0">
                <a:solidFill>
                  <a:srgbClr val="00B050"/>
                </a:solidFill>
              </a:rPr>
              <a:t>4:13</a:t>
            </a:r>
            <a:r>
              <a:rPr lang="af-ZA" b="1" i="1" dirty="0" smtClean="0"/>
              <a:t/>
            </a:r>
            <a:br>
              <a:rPr lang="af-ZA" b="1" i="1" dirty="0" smtClean="0"/>
            </a:br>
            <a:r>
              <a:rPr lang="af-ZA" i="1" dirty="0" smtClean="0"/>
              <a:t>“Daar </a:t>
            </a:r>
            <a:r>
              <a:rPr lang="af-ZA" i="1" dirty="0"/>
              <a:t>is ook niks in die skepping wat vir God onsigbaar is nie; alles lê oop en bloot voor sy oë</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Neh. </a:t>
            </a:r>
            <a:r>
              <a:rPr lang="af-ZA" b="1" dirty="0" smtClean="0">
                <a:solidFill>
                  <a:srgbClr val="00B050"/>
                </a:solidFill>
              </a:rPr>
              <a:t>9:6</a:t>
            </a:r>
            <a:r>
              <a:rPr lang="af-ZA" b="1" dirty="0" smtClean="0"/>
              <a:t/>
            </a:r>
            <a:br>
              <a:rPr lang="af-ZA" b="1" dirty="0" smtClean="0"/>
            </a:br>
            <a:r>
              <a:rPr lang="af-ZA" i="1" dirty="0" smtClean="0"/>
              <a:t>“Dit </a:t>
            </a:r>
            <a:r>
              <a:rPr lang="af-ZA" i="1" dirty="0"/>
              <a:t>is U! U alleen is Here! U het die hemel gemaak, die hoogste hemel en sy hele leërmag, die aarde en alles daarop, die oseane en alles daarin. U laat hulle almal lewe; die hemelse leërmag buig voor U.”</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43</Words>
  <Application>Microsoft Office PowerPoint</Application>
  <PresentationFormat>On-screen Show (16:9)</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Luk. 5:1-11   Eienskappe van Christus se Goddelikheid</vt:lpstr>
      <vt:lpstr>Slide 2</vt:lpstr>
      <vt:lpstr>Joh. 5:24 “Dit verseker Ek julle: Wie luister na wat Ek sê, en in Hom glo wat My gestuur het, het die ewige lewe.  Hy word nie veroordeel nie,  maar het reeds uit die dood  na die lewe oorgegaan.”</vt:lpstr>
      <vt:lpstr>Joh. 1:14 “Die Woord het mens geword en onder  ons kom woon.”  Joh. 14:6 “Ek is die weg en die waarheid en die lewe. Niemand kom na die Vader toe  behalwe deur My nie. As julle My ken,  sal julle my Vader ook ken.”</vt:lpstr>
      <vt:lpstr>Joh. 7:16 “As iemand gewillig is om die  wil van God te doen, sal hy weet of hierdie leer van God af kom,  en of Ek uit my eie praat.”</vt:lpstr>
      <vt:lpstr>Slide 6</vt:lpstr>
      <vt:lpstr>Matt. 10:29  “Is twee mossies nie vir 'n sent te koop nie? En tog sal nie een van hulle op die grond val sonder die wil van julle Vader nie.” Hebr. 4:13 “Daar is ook niks in die skepping wat vir God onsigbaar is nie; alles lê oop en bloot voor sy oë.”</vt:lpstr>
      <vt:lpstr>Slide 8</vt:lpstr>
      <vt:lpstr>Neh. 9:6 “Dit is U! U alleen is Here! U het die hemel gemaak, die hoogste hemel en sy hele leërmag, die aarde en alles daarop, die oseane en alles daarin. U laat hulle almal lewe; die hemelse leërmag buig voor U.”</vt:lpstr>
      <vt:lpstr>Slide 10</vt:lpstr>
      <vt:lpstr>“The very point at which the sinner feels the most alienation is the point at which the Savior seeks reconciliation.”       John MacArthur</vt:lpstr>
      <vt:lpstr>Ps. 51:19 “Die offer wat U wil hê, o God,  is verootmoediging: U sal 'n hart vol ootmoed en berou  nie gering ag nie, o God.”</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5:1-11   Eienskappe van Christus se Goddelikheid</dc:title>
  <dc:creator>Windows User</dc:creator>
  <cp:lastModifiedBy>Windows User</cp:lastModifiedBy>
  <cp:revision>1</cp:revision>
  <dcterms:created xsi:type="dcterms:W3CDTF">2025-07-04T01:56:36Z</dcterms:created>
  <dcterms:modified xsi:type="dcterms:W3CDTF">2025-07-04T02:02:09Z</dcterms:modified>
</cp:coreProperties>
</file>