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Lst>
  <p:sldSz cx="9144000" cy="5143500" type="screen16x9"/>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6270" autoAdjust="0"/>
    <p:restoredTop sz="94660"/>
  </p:normalViewPr>
  <p:slideViewPr>
    <p:cSldViewPr>
      <p:cViewPr varScale="1">
        <p:scale>
          <a:sx n="149" d="100"/>
          <a:sy n="149" d="100"/>
        </p:scale>
        <p:origin x="-1044" y="-84"/>
      </p:cViewPr>
      <p:guideLst>
        <p:guide orient="horz" pos="162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19"/>
            <a:ext cx="7772400" cy="1102519"/>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84AFE068-BE41-4BAF-A0CA-E95E03F0853A}" type="datetimeFigureOut">
              <a:rPr lang="en-US" smtClean="0"/>
              <a:t>8/1/2025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61DBA12-252F-4D4B-B7E4-15D1DF3FE083}"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4AFE068-BE41-4BAF-A0CA-E95E03F0853A}" type="datetimeFigureOut">
              <a:rPr lang="en-US" smtClean="0"/>
              <a:t>8/1/2025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61DBA12-252F-4D4B-B7E4-15D1DF3FE083}"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54781"/>
            <a:ext cx="2057400" cy="329088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54781"/>
            <a:ext cx="6019800" cy="329088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4AFE068-BE41-4BAF-A0CA-E95E03F0853A}" type="datetimeFigureOut">
              <a:rPr lang="en-US" smtClean="0"/>
              <a:t>8/1/2025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61DBA12-252F-4D4B-B7E4-15D1DF3FE083}"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4AFE068-BE41-4BAF-A0CA-E95E03F0853A}" type="datetimeFigureOut">
              <a:rPr lang="en-US" smtClean="0"/>
              <a:t>8/1/2025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61DBA12-252F-4D4B-B7E4-15D1DF3FE083}"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4AFE068-BE41-4BAF-A0CA-E95E03F0853A}" type="datetimeFigureOut">
              <a:rPr lang="en-US" smtClean="0"/>
              <a:t>8/1/2025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61DBA12-252F-4D4B-B7E4-15D1DF3FE083}"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900113"/>
            <a:ext cx="4038600" cy="254555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900113"/>
            <a:ext cx="4038600" cy="254555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84AFE068-BE41-4BAF-A0CA-E95E03F0853A}" type="datetimeFigureOut">
              <a:rPr lang="en-US" smtClean="0"/>
              <a:t>8/1/2025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61DBA12-252F-4D4B-B7E4-15D1DF3FE083}"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05979"/>
            <a:ext cx="8229600" cy="85725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6"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6"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84AFE068-BE41-4BAF-A0CA-E95E03F0853A}" type="datetimeFigureOut">
              <a:rPr lang="en-US" smtClean="0"/>
              <a:t>8/1/2025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61DBA12-252F-4D4B-B7E4-15D1DF3FE083}"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84AFE068-BE41-4BAF-A0CA-E95E03F0853A}" type="datetimeFigureOut">
              <a:rPr lang="en-US" smtClean="0"/>
              <a:t>8/1/2025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61DBA12-252F-4D4B-B7E4-15D1DF3FE083}"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4AFE068-BE41-4BAF-A0CA-E95E03F0853A}" type="datetimeFigureOut">
              <a:rPr lang="en-US" smtClean="0"/>
              <a:t>8/1/2025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61DBA12-252F-4D4B-B7E4-15D1DF3FE083}"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04787"/>
            <a:ext cx="3008313" cy="871538"/>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04788"/>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1" y="1076326"/>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4AFE068-BE41-4BAF-A0CA-E95E03F0853A}" type="datetimeFigureOut">
              <a:rPr lang="en-US" smtClean="0"/>
              <a:t>8/1/2025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61DBA12-252F-4D4B-B7E4-15D1DF3FE083}"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0"/>
            <a:ext cx="5486400" cy="425054"/>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4025503"/>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4AFE068-BE41-4BAF-A0CA-E95E03F0853A}" type="datetimeFigureOut">
              <a:rPr lang="en-US" smtClean="0"/>
              <a:t>8/1/2025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61DBA12-252F-4D4B-B7E4-15D1DF3FE083}"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4767263"/>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84AFE068-BE41-4BAF-A0CA-E95E03F0853A}" type="datetimeFigureOut">
              <a:rPr lang="en-US" smtClean="0"/>
              <a:t>8/1/2025</a:t>
            </a:fld>
            <a:endParaRPr lang="en-US"/>
          </a:p>
        </p:txBody>
      </p:sp>
      <p:sp>
        <p:nvSpPr>
          <p:cNvPr id="5" name="Footer Placeholder 4"/>
          <p:cNvSpPr>
            <a:spLocks noGrp="1"/>
          </p:cNvSpPr>
          <p:nvPr>
            <p:ph type="ftr" sz="quarter" idx="3"/>
          </p:nvPr>
        </p:nvSpPr>
        <p:spPr>
          <a:xfrm>
            <a:off x="3124200" y="4767263"/>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4767263"/>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661DBA12-252F-4D4B-B7E4-15D1DF3FE083}"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b="1" u="sng" dirty="0"/>
              <a:t>Luk. </a:t>
            </a:r>
            <a:r>
              <a:rPr lang="af-ZA" b="1" u="sng" dirty="0" smtClean="0"/>
              <a:t>5:17-26</a:t>
            </a:r>
            <a:br>
              <a:rPr lang="af-ZA" b="1" u="sng" dirty="0" smtClean="0"/>
            </a:br>
            <a:r>
              <a:rPr lang="af-ZA" b="1" u="sng" dirty="0"/>
              <a:t/>
            </a:r>
            <a:br>
              <a:rPr lang="af-ZA" b="1" u="sng" dirty="0"/>
            </a:br>
            <a:r>
              <a:rPr lang="af-ZA" b="1" dirty="0" smtClean="0"/>
              <a:t>Christus </a:t>
            </a:r>
            <a:r>
              <a:rPr lang="af-ZA" b="1" dirty="0"/>
              <a:t>se outoriteit om sonde te </a:t>
            </a:r>
            <a:r>
              <a:rPr lang="af-ZA" b="1" dirty="0" smtClean="0"/>
              <a:t>vergewe</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b="1" dirty="0">
                <a:solidFill>
                  <a:srgbClr val="00B050"/>
                </a:solidFill>
              </a:rPr>
              <a:t>Matt. 15:14</a:t>
            </a:r>
            <a:r>
              <a:rPr lang="af-ZA" i="1" dirty="0">
                <a:solidFill>
                  <a:srgbClr val="00B050"/>
                </a:solidFill>
              </a:rPr>
              <a:t>	</a:t>
            </a:r>
            <a:r>
              <a:rPr lang="af-ZA" i="1" dirty="0" smtClean="0"/>
              <a:t/>
            </a:r>
            <a:br>
              <a:rPr lang="af-ZA" i="1" dirty="0" smtClean="0"/>
            </a:br>
            <a:r>
              <a:rPr lang="af-ZA" i="1" dirty="0" smtClean="0"/>
              <a:t>“</a:t>
            </a:r>
            <a:r>
              <a:rPr lang="af-ZA" i="1" dirty="0"/>
              <a:t>Laat staan hulle maar; hulle is blinde leiers van blindes. As 'n blinde 'n blinde lei, val altwee in die sloot</a:t>
            </a:r>
            <a:r>
              <a:rPr lang="af-ZA" i="1" dirty="0" smtClean="0"/>
              <a:t>.”</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normAutofit fontScale="90000"/>
          </a:bodyPr>
          <a:lstStyle/>
          <a:p>
            <a:r>
              <a:rPr lang="af-ZA" b="1" dirty="0">
                <a:solidFill>
                  <a:srgbClr val="00B050"/>
                </a:solidFill>
              </a:rPr>
              <a:t>Fil. </a:t>
            </a:r>
            <a:r>
              <a:rPr lang="af-ZA" b="1" dirty="0" smtClean="0">
                <a:solidFill>
                  <a:srgbClr val="00B050"/>
                </a:solidFill>
              </a:rPr>
              <a:t>2:6-7</a:t>
            </a:r>
            <a:r>
              <a:rPr lang="af-ZA" b="1" i="1" dirty="0" smtClean="0"/>
              <a:t/>
            </a:r>
            <a:br>
              <a:rPr lang="af-ZA" b="1" i="1" dirty="0" smtClean="0"/>
            </a:br>
            <a:r>
              <a:rPr lang="af-ZA" i="1" dirty="0" smtClean="0"/>
              <a:t>“Hy </a:t>
            </a:r>
            <a:r>
              <a:rPr lang="af-ZA" i="1" dirty="0"/>
              <a:t>wat in die gestalte van God was, het sy bestaan op Godgelyke wyse nie beskou as iets waaraan Hy Hom moes vasklem nie, maar Hy het Homself verneder(leeg gemaak) deur die gestalte van 'n slaaf aan te neem en aan mense gelyk te word.”</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normAutofit/>
          </a:bodyPr>
          <a:lstStyle/>
          <a:p>
            <a:r>
              <a:rPr lang="af-ZA" b="1" dirty="0">
                <a:solidFill>
                  <a:srgbClr val="00B050"/>
                </a:solidFill>
              </a:rPr>
              <a:t>Matt. </a:t>
            </a:r>
            <a:r>
              <a:rPr lang="af-ZA" b="1" dirty="0" smtClean="0">
                <a:solidFill>
                  <a:srgbClr val="00B050"/>
                </a:solidFill>
              </a:rPr>
              <a:t>1:21</a:t>
            </a:r>
            <a:r>
              <a:rPr lang="af-ZA" b="1" i="1" dirty="0" smtClean="0"/>
              <a:t/>
            </a:r>
            <a:br>
              <a:rPr lang="af-ZA" b="1" i="1" dirty="0" smtClean="0"/>
            </a:br>
            <a:r>
              <a:rPr lang="af-ZA" i="1" dirty="0" smtClean="0"/>
              <a:t>“want </a:t>
            </a:r>
            <a:r>
              <a:rPr lang="af-ZA" i="1" dirty="0"/>
              <a:t>dit is Hy wat sy volk van hulle sondes sal verlos.”</a:t>
            </a:r>
            <a:r>
              <a:rPr lang="en-US" dirty="0"/>
              <a:t/>
            </a:r>
            <a:br>
              <a:rPr lang="en-US" dirty="0"/>
            </a:br>
            <a:r>
              <a:rPr lang="af-ZA" b="1" dirty="0">
                <a:solidFill>
                  <a:srgbClr val="00B050"/>
                </a:solidFill>
              </a:rPr>
              <a:t>Luk. </a:t>
            </a:r>
            <a:r>
              <a:rPr lang="af-ZA" b="1" dirty="0" smtClean="0">
                <a:solidFill>
                  <a:srgbClr val="00B050"/>
                </a:solidFill>
              </a:rPr>
              <a:t>19:10</a:t>
            </a:r>
            <a:r>
              <a:rPr lang="af-ZA" b="1" i="1" dirty="0" smtClean="0"/>
              <a:t/>
            </a:r>
            <a:br>
              <a:rPr lang="af-ZA" b="1" i="1" dirty="0" smtClean="0"/>
            </a:br>
            <a:r>
              <a:rPr lang="af-ZA" i="1" dirty="0" smtClean="0"/>
              <a:t>“Die </a:t>
            </a:r>
            <a:r>
              <a:rPr lang="af-ZA" i="1" dirty="0"/>
              <a:t>Seun van die mens het immers gekom om te soek en te red </a:t>
            </a:r>
            <a:r>
              <a:rPr lang="af-ZA" i="1" dirty="0" smtClean="0"/>
              <a:t/>
            </a:r>
            <a:br>
              <a:rPr lang="af-ZA" i="1" dirty="0" smtClean="0"/>
            </a:br>
            <a:r>
              <a:rPr lang="af-ZA" i="1" dirty="0" smtClean="0"/>
              <a:t>wat verlore </a:t>
            </a:r>
            <a:r>
              <a:rPr lang="af-ZA" i="1" dirty="0"/>
              <a:t>is.”</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b="1" dirty="0">
                <a:solidFill>
                  <a:srgbClr val="00B050"/>
                </a:solidFill>
              </a:rPr>
              <a:t>Hand. </a:t>
            </a:r>
            <a:r>
              <a:rPr lang="af-ZA" b="1" dirty="0" smtClean="0">
                <a:solidFill>
                  <a:srgbClr val="00B050"/>
                </a:solidFill>
              </a:rPr>
              <a:t>4:12</a:t>
            </a:r>
            <a:r>
              <a:rPr lang="af-ZA" b="1" i="1" dirty="0" smtClean="0"/>
              <a:t/>
            </a:r>
            <a:br>
              <a:rPr lang="af-ZA" b="1" i="1" dirty="0" smtClean="0"/>
            </a:br>
            <a:r>
              <a:rPr lang="af-ZA" i="1" dirty="0" smtClean="0"/>
              <a:t>“Hý </a:t>
            </a:r>
            <a:r>
              <a:rPr lang="af-ZA" i="1" dirty="0"/>
              <a:t>bring die verlossing en niemand anders nie. Daar is geen ander naam op die aarde aan die mense gegee waardeur God wil dat ons verlos </a:t>
            </a:r>
            <a:r>
              <a:rPr lang="af-ZA" i="1" dirty="0" smtClean="0"/>
              <a:t/>
            </a:r>
            <a:br>
              <a:rPr lang="af-ZA" i="1" dirty="0" smtClean="0"/>
            </a:br>
            <a:r>
              <a:rPr lang="af-ZA" i="1" dirty="0" smtClean="0"/>
              <a:t>moet </a:t>
            </a:r>
            <a:r>
              <a:rPr lang="af-ZA" i="1" dirty="0"/>
              <a:t>word nie</a:t>
            </a:r>
            <a:r>
              <a:rPr lang="af-ZA" i="1" dirty="0" smtClean="0"/>
              <a:t>.”</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b="1" dirty="0">
                <a:solidFill>
                  <a:srgbClr val="00B050"/>
                </a:solidFill>
              </a:rPr>
              <a:t>Rom. </a:t>
            </a:r>
            <a:r>
              <a:rPr lang="af-ZA" b="1" dirty="0" smtClean="0">
                <a:solidFill>
                  <a:srgbClr val="00B050"/>
                </a:solidFill>
              </a:rPr>
              <a:t>10:9</a:t>
            </a:r>
            <a:r>
              <a:rPr lang="af-ZA" b="1" i="1" dirty="0" smtClean="0"/>
              <a:t/>
            </a:r>
            <a:br>
              <a:rPr lang="af-ZA" b="1" i="1" dirty="0" smtClean="0"/>
            </a:br>
            <a:r>
              <a:rPr lang="af-ZA" i="1" dirty="0" smtClean="0"/>
              <a:t>“As </a:t>
            </a:r>
            <a:r>
              <a:rPr lang="af-ZA" i="1" dirty="0"/>
              <a:t>jy met jou mond bely dat Jesus die Here is, en met jou hart glo dat God Hom uit die dood opgewek het, sal jy gered word</a:t>
            </a:r>
            <a:r>
              <a:rPr lang="af-ZA" i="1" dirty="0" smtClean="0"/>
              <a:t>.”</a:t>
            </a:r>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TotalTime>
  <Words>18</Words>
  <Application>Microsoft Office PowerPoint</Application>
  <PresentationFormat>On-screen Show (16:9)</PresentationFormat>
  <Paragraphs>6</Paragraphs>
  <Slides>10</Slides>
  <Notes>0</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Office Theme</vt:lpstr>
      <vt:lpstr>Luk. 5:17-26  Christus se outoriteit om sonde te vergewe</vt:lpstr>
      <vt:lpstr>Slide 2</vt:lpstr>
      <vt:lpstr>Matt. 15:14  “Laat staan hulle maar; hulle is blinde leiers van blindes. As 'n blinde 'n blinde lei, val altwee in die sloot.”</vt:lpstr>
      <vt:lpstr>Slide 4</vt:lpstr>
      <vt:lpstr>Fil. 2:6-7 “Hy wat in die gestalte van God was, het sy bestaan op Godgelyke wyse nie beskou as iets waaraan Hy Hom moes vasklem nie, maar Hy het Homself verneder(leeg gemaak) deur die gestalte van 'n slaaf aan te neem en aan mense gelyk te word.”</vt:lpstr>
      <vt:lpstr>Slide 6</vt:lpstr>
      <vt:lpstr>Matt. 1:21 “want dit is Hy wat sy volk van hulle sondes sal verlos.” Luk. 19:10 “Die Seun van die mens het immers gekom om te soek en te red  wat verlore is.”</vt:lpstr>
      <vt:lpstr>Hand. 4:12 “Hý bring die verlossing en niemand anders nie. Daar is geen ander naam op die aarde aan die mense gegee waardeur God wil dat ons verlos  moet word nie.”</vt:lpstr>
      <vt:lpstr>Rom. 10:9 “As jy met jou mond bely dat Jesus die Here is, en met jou hart glo dat God Hom uit die dood opgewek het, sal jy gered word.”</vt:lpstr>
      <vt:lpstr>Slide 10</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Luk. 5:17-26  Christus se outoriteit om sonde te vergewe</dc:title>
  <dc:creator>Windows User</dc:creator>
  <cp:lastModifiedBy>Windows User</cp:lastModifiedBy>
  <cp:revision>1</cp:revision>
  <dcterms:created xsi:type="dcterms:W3CDTF">2025-08-01T05:16:33Z</dcterms:created>
  <dcterms:modified xsi:type="dcterms:W3CDTF">2025-08-01T05:20:13Z</dcterms:modified>
</cp:coreProperties>
</file>