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8830" autoAdjust="0"/>
    <p:restoredTop sz="94660"/>
  </p:normalViewPr>
  <p:slideViewPr>
    <p:cSldViewPr>
      <p:cViewPr varScale="1">
        <p:scale>
          <a:sx n="149" d="100"/>
          <a:sy n="149" d="100"/>
        </p:scale>
        <p:origin x="-894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36607-97E8-43A5-B348-CF1BF0859A8E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B582-3D7E-4BBB-8CA4-B76488B454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36607-97E8-43A5-B348-CF1BF0859A8E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B582-3D7E-4BBB-8CA4-B76488B454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36607-97E8-43A5-B348-CF1BF0859A8E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B582-3D7E-4BBB-8CA4-B76488B454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36607-97E8-43A5-B348-CF1BF0859A8E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B582-3D7E-4BBB-8CA4-B76488B454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36607-97E8-43A5-B348-CF1BF0859A8E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B582-3D7E-4BBB-8CA4-B76488B454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36607-97E8-43A5-B348-CF1BF0859A8E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B582-3D7E-4BBB-8CA4-B76488B454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36607-97E8-43A5-B348-CF1BF0859A8E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B582-3D7E-4BBB-8CA4-B76488B454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36607-97E8-43A5-B348-CF1BF0859A8E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B582-3D7E-4BBB-8CA4-B76488B454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36607-97E8-43A5-B348-CF1BF0859A8E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B582-3D7E-4BBB-8CA4-B76488B454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36607-97E8-43A5-B348-CF1BF0859A8E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B582-3D7E-4BBB-8CA4-B76488B454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836607-97E8-43A5-B348-CF1BF0859A8E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F5B582-3D7E-4BBB-8CA4-B76488B454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36607-97E8-43A5-B348-CF1BF0859A8E}" type="datetimeFigureOut">
              <a:rPr lang="en-US" smtClean="0"/>
              <a:t>8/7/2025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F5B582-3D7E-4BBB-8CA4-B76488B454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u="sng" dirty="0"/>
              <a:t>Luk. </a:t>
            </a:r>
            <a:r>
              <a:rPr lang="af-ZA" b="1" u="sng" dirty="0" smtClean="0"/>
              <a:t>5:18-20</a:t>
            </a:r>
            <a:br>
              <a:rPr lang="af-ZA" b="1" u="sng" dirty="0" smtClean="0"/>
            </a:br>
            <a:r>
              <a:rPr lang="af-ZA" b="1" u="sng" dirty="0"/>
              <a:t/>
            </a:r>
            <a:br>
              <a:rPr lang="af-ZA" b="1" u="sng" dirty="0"/>
            </a:br>
            <a:r>
              <a:rPr lang="af-ZA" b="1" dirty="0" smtClean="0"/>
              <a:t>Gedra </a:t>
            </a:r>
            <a:r>
              <a:rPr lang="af-ZA" b="1" dirty="0"/>
              <a:t>deur </a:t>
            </a:r>
            <a:r>
              <a:rPr lang="af-ZA" b="1" dirty="0" smtClean="0"/>
              <a:t>vier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Luk. </a:t>
            </a:r>
            <a:r>
              <a:rPr lang="af-ZA" b="1" dirty="0" smtClean="0">
                <a:solidFill>
                  <a:srgbClr val="00B050"/>
                </a:solidFill>
              </a:rPr>
              <a:t>19:10</a:t>
            </a:r>
            <a:r>
              <a:rPr lang="af-ZA" b="1" dirty="0" smtClean="0"/>
              <a:t/>
            </a:r>
            <a:br>
              <a:rPr lang="af-ZA" b="1" dirty="0" smtClean="0"/>
            </a:br>
            <a:r>
              <a:rPr lang="af-ZA" i="1" dirty="0" smtClean="0"/>
              <a:t>“Die </a:t>
            </a:r>
            <a:r>
              <a:rPr lang="af-ZA" i="1" dirty="0"/>
              <a:t>Seun van die mens het immers gekom om te soek en te red wat verlore is.”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Matt. </a:t>
            </a:r>
            <a:r>
              <a:rPr lang="af-ZA" b="1" dirty="0" smtClean="0">
                <a:solidFill>
                  <a:srgbClr val="00B050"/>
                </a:solidFill>
              </a:rPr>
              <a:t>28:19-20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“Gaan </a:t>
            </a:r>
            <a:r>
              <a:rPr lang="af-ZA" i="1" dirty="0"/>
              <a:t>dan na al die nasies toe en maak die mense my dissipels: doop hulle in die Naam van die Vader en die Seun en die Heilige Gees, en leer hulle om alles te onderhou wat Ek julle beveel het.”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>
            <a:normAutofit fontScale="90000"/>
          </a:bodyPr>
          <a:lstStyle/>
          <a:p>
            <a:r>
              <a:rPr lang="af-ZA" sz="4200" i="1" dirty="0" smtClean="0"/>
              <a:t>“</a:t>
            </a:r>
            <a:r>
              <a:rPr lang="af-ZA" sz="4200" i="1" dirty="0"/>
              <a:t>We want in the Christian church not only preachers, but soul-winners, who can bear souls on their hearts, and feel the solemn burden; men who, it may be, cannot talk, </a:t>
            </a:r>
            <a:r>
              <a:rPr lang="af-ZA" sz="4200" i="1" dirty="0" smtClean="0"/>
              <a:t/>
            </a:r>
            <a:br>
              <a:rPr lang="af-ZA" sz="4200" i="1" dirty="0" smtClean="0"/>
            </a:br>
            <a:r>
              <a:rPr lang="af-ZA" sz="4200" i="1" dirty="0" smtClean="0"/>
              <a:t>but </a:t>
            </a:r>
            <a:r>
              <a:rPr lang="af-ZA" sz="4200" i="1" dirty="0"/>
              <a:t>who can weep; men who cannot break </a:t>
            </a:r>
            <a:r>
              <a:rPr lang="af-ZA" sz="4200" i="1" dirty="0" smtClean="0"/>
              <a:t>other </a:t>
            </a:r>
            <a:r>
              <a:rPr lang="af-ZA" sz="4200" i="1" dirty="0"/>
              <a:t>men’s hearts with their language, </a:t>
            </a:r>
            <a:r>
              <a:rPr lang="af-ZA" sz="4200" i="1" dirty="0" smtClean="0"/>
              <a:t/>
            </a:r>
            <a:br>
              <a:rPr lang="af-ZA" sz="4200" i="1" dirty="0" smtClean="0"/>
            </a:br>
            <a:r>
              <a:rPr lang="af-ZA" sz="4200" i="1" dirty="0" smtClean="0"/>
              <a:t>but </a:t>
            </a:r>
            <a:r>
              <a:rPr lang="af-ZA" sz="4200" i="1" dirty="0"/>
              <a:t>who break their own hearts </a:t>
            </a:r>
            <a:r>
              <a:rPr lang="af-ZA" sz="4200" i="1" dirty="0" smtClean="0"/>
              <a:t>with</a:t>
            </a:r>
            <a:br>
              <a:rPr lang="af-ZA" sz="4200" i="1" dirty="0" smtClean="0"/>
            </a:br>
            <a:r>
              <a:rPr lang="af-ZA" sz="4200" i="1" dirty="0" smtClean="0"/>
              <a:t> </a:t>
            </a:r>
            <a:r>
              <a:rPr lang="af-ZA" sz="4200" i="1" dirty="0"/>
              <a:t>their compassion.”</a:t>
            </a:r>
            <a:r>
              <a:rPr lang="en-US" sz="4200" dirty="0"/>
              <a:t/>
            </a:r>
            <a:br>
              <a:rPr lang="en-US" sz="4200" dirty="0"/>
            </a:br>
            <a:r>
              <a:rPr lang="en-US" sz="4200" dirty="0" smtClean="0"/>
              <a:t>						</a:t>
            </a:r>
            <a:r>
              <a:rPr lang="af-ZA" sz="4200" b="1" dirty="0" smtClean="0">
                <a:solidFill>
                  <a:srgbClr val="7030A0"/>
                </a:solidFill>
              </a:rPr>
              <a:t>C.H. Spurgeon</a:t>
            </a:r>
            <a:endParaRPr lang="en-US" sz="4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Rom. </a:t>
            </a:r>
            <a:r>
              <a:rPr lang="af-ZA" b="1" dirty="0" smtClean="0">
                <a:solidFill>
                  <a:srgbClr val="00B050"/>
                </a:solidFill>
              </a:rPr>
              <a:t>8:1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“Daar </a:t>
            </a:r>
            <a:r>
              <a:rPr lang="af-ZA" i="1" dirty="0"/>
              <a:t>is dus nou geen veroordeling vir dié wat in Christus Jesus is nie.”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143500"/>
          </a:xfrm>
        </p:spPr>
        <p:txBody>
          <a:bodyPr/>
          <a:lstStyle/>
          <a:p>
            <a:r>
              <a:rPr lang="af-ZA" b="1" dirty="0">
                <a:solidFill>
                  <a:srgbClr val="00B050"/>
                </a:solidFill>
              </a:rPr>
              <a:t>Hebr. </a:t>
            </a:r>
            <a:r>
              <a:rPr lang="af-ZA" b="1" dirty="0" smtClean="0">
                <a:solidFill>
                  <a:srgbClr val="00B050"/>
                </a:solidFill>
              </a:rPr>
              <a:t>11:6</a:t>
            </a:r>
            <a:r>
              <a:rPr lang="af-ZA" b="1" i="1" dirty="0" smtClean="0"/>
              <a:t/>
            </a:r>
            <a:br>
              <a:rPr lang="af-ZA" b="1" i="1" dirty="0" smtClean="0"/>
            </a:br>
            <a:r>
              <a:rPr lang="af-ZA" i="1" dirty="0" smtClean="0"/>
              <a:t>“As </a:t>
            </a:r>
            <a:r>
              <a:rPr lang="af-ZA" i="1" dirty="0"/>
              <a:t>'n mens nie glo nie, is dit onmoontlik om te doen wat God wil. Wie tot God nader, moet glo dat Hy bestaan en dat Hy dié wat Hom soek, beloon.”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53</Words>
  <Application>Microsoft Office PowerPoint</Application>
  <PresentationFormat>On-screen Show (16:9)</PresentationFormat>
  <Paragraphs>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Luk. 5:18-20  Gedra deur vier</vt:lpstr>
      <vt:lpstr>Slide 2</vt:lpstr>
      <vt:lpstr>Luk. 19:10 “Die Seun van die mens het immers gekom om te soek en te red wat verlore is.”</vt:lpstr>
      <vt:lpstr>Matt. 28:19-20 “Gaan dan na al die nasies toe en maak die mense my dissipels: doop hulle in die Naam van die Vader en die Seun en die Heilige Gees, en leer hulle om alles te onderhou wat Ek julle beveel het.”</vt:lpstr>
      <vt:lpstr>Slide 5</vt:lpstr>
      <vt:lpstr>“We want in the Christian church not only preachers, but soul-winners, who can bear souls on their hearts, and feel the solemn burden; men who, it may be, cannot talk,  but who can weep; men who cannot break other men’s hearts with their language,  but who break their own hearts with  their compassion.”       C.H. Spurgeon</vt:lpstr>
      <vt:lpstr>Slide 7</vt:lpstr>
      <vt:lpstr>Rom. 8:1 “Daar is dus nou geen veroordeling vir dié wat in Christus Jesus is nie.”</vt:lpstr>
      <vt:lpstr>Hebr. 11:6 “As 'n mens nie glo nie, is dit onmoontlik om te doen wat God wil. Wie tot God nader, moet glo dat Hy bestaan en dat Hy dié wat Hom soek, beloon.”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Luk. 5:18-20  Gedra deur vier</dc:title>
  <dc:creator>Windows User</dc:creator>
  <cp:lastModifiedBy>Windows User</cp:lastModifiedBy>
  <cp:revision>1</cp:revision>
  <dcterms:created xsi:type="dcterms:W3CDTF">2025-08-07T02:30:07Z</dcterms:created>
  <dcterms:modified xsi:type="dcterms:W3CDTF">2025-08-07T02:34:01Z</dcterms:modified>
</cp:coreProperties>
</file>