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524" autoAdjust="0"/>
    <p:restoredTop sz="94660"/>
  </p:normalViewPr>
  <p:slideViewPr>
    <p:cSldViewPr>
      <p:cViewPr varScale="1">
        <p:scale>
          <a:sx n="149" d="100"/>
          <a:sy n="149" d="100"/>
        </p:scale>
        <p:origin x="-972"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844E6D-DAE5-4269-B748-FE33CBD8647F}"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AE7472-47A9-4C9D-84C4-B39BC57ED18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844E6D-DAE5-4269-B748-FE33CBD8647F}"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AE7472-47A9-4C9D-84C4-B39BC57ED18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844E6D-DAE5-4269-B748-FE33CBD8647F}"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AE7472-47A9-4C9D-84C4-B39BC57ED18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844E6D-DAE5-4269-B748-FE33CBD8647F}"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AE7472-47A9-4C9D-84C4-B39BC57ED18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844E6D-DAE5-4269-B748-FE33CBD8647F}" type="datetimeFigureOut">
              <a:rPr lang="en-US" smtClean="0"/>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AE7472-47A9-4C9D-84C4-B39BC57ED18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844E6D-DAE5-4269-B748-FE33CBD8647F}" type="datetimeFigureOut">
              <a:rPr lang="en-US" smtClean="0"/>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AE7472-47A9-4C9D-84C4-B39BC57ED18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844E6D-DAE5-4269-B748-FE33CBD8647F}" type="datetimeFigureOut">
              <a:rPr lang="en-US" smtClean="0"/>
              <a:t>8/14/2025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AE7472-47A9-4C9D-84C4-B39BC57ED18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844E6D-DAE5-4269-B748-FE33CBD8647F}" type="datetimeFigureOut">
              <a:rPr lang="en-US" smtClean="0"/>
              <a:t>8/14/2025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AE7472-47A9-4C9D-84C4-B39BC57ED18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844E6D-DAE5-4269-B748-FE33CBD8647F}" type="datetimeFigureOut">
              <a:rPr lang="en-US" smtClean="0"/>
              <a:t>8/14/2025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AE7472-47A9-4C9D-84C4-B39BC57ED18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844E6D-DAE5-4269-B748-FE33CBD8647F}" type="datetimeFigureOut">
              <a:rPr lang="en-US" smtClean="0"/>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AE7472-47A9-4C9D-84C4-B39BC57ED18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844E6D-DAE5-4269-B748-FE33CBD8647F}" type="datetimeFigureOut">
              <a:rPr lang="en-US" smtClean="0"/>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AE7472-47A9-4C9D-84C4-B39BC57ED18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2C844E6D-DAE5-4269-B748-FE33CBD8647F}" type="datetimeFigureOut">
              <a:rPr lang="en-US" smtClean="0"/>
              <a:t>8/14/2025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86AE7472-47A9-4C9D-84C4-B39BC57ED18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5:27-32</a:t>
            </a:r>
            <a:br>
              <a:rPr lang="af-ZA" b="1" u="sng" dirty="0" smtClean="0"/>
            </a:br>
            <a:r>
              <a:rPr lang="af-ZA" b="1" u="sng" dirty="0"/>
              <a:t/>
            </a:r>
            <a:br>
              <a:rPr lang="af-ZA" b="1" u="sng" dirty="0"/>
            </a:br>
            <a:r>
              <a:rPr lang="af-ZA" b="1" dirty="0" smtClean="0"/>
              <a:t>Reaksies </a:t>
            </a:r>
            <a:r>
              <a:rPr lang="af-ZA" b="1" dirty="0"/>
              <a:t>op Jesus se </a:t>
            </a:r>
            <a:r>
              <a:rPr lang="af-ZA" b="1" dirty="0" smtClean="0"/>
              <a:t>roeping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Mark. </a:t>
            </a:r>
            <a:r>
              <a:rPr lang="af-ZA" b="1" dirty="0" smtClean="0">
                <a:solidFill>
                  <a:srgbClr val="00B050"/>
                </a:solidFill>
              </a:rPr>
              <a:t>10:21</a:t>
            </a:r>
            <a:r>
              <a:rPr lang="af-ZA" b="1" i="1" dirty="0" smtClean="0"/>
              <a:t/>
            </a:r>
            <a:br>
              <a:rPr lang="af-ZA" b="1" i="1" dirty="0" smtClean="0"/>
            </a:br>
            <a:r>
              <a:rPr lang="af-ZA" i="1" dirty="0" smtClean="0"/>
              <a:t>Jesus </a:t>
            </a:r>
            <a:r>
              <a:rPr lang="af-ZA" i="1" dirty="0"/>
              <a:t>het na hom gekyk en hom liefgekry en vir hom gesê: “Net een ding kom jy kort. Gaan verkoop alles wat jy het, en gee die geld vir armes, en jy sal 'n skat in die hemel hê. </a:t>
            </a:r>
            <a:r>
              <a:rPr lang="af-ZA" i="1" dirty="0" smtClean="0"/>
              <a:t/>
            </a:r>
            <a:br>
              <a:rPr lang="af-ZA" i="1" dirty="0" smtClean="0"/>
            </a:br>
            <a:r>
              <a:rPr lang="af-ZA" i="1" dirty="0" smtClean="0"/>
              <a:t>Kom </a:t>
            </a:r>
            <a:r>
              <a:rPr lang="af-ZA" i="1" dirty="0"/>
              <a:t>dan terug en volg My!”</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Kor. </a:t>
            </a:r>
            <a:r>
              <a:rPr lang="af-ZA" b="1" dirty="0" smtClean="0">
                <a:solidFill>
                  <a:srgbClr val="00B050"/>
                </a:solidFill>
              </a:rPr>
              <a:t>5:17</a:t>
            </a:r>
            <a:r>
              <a:rPr lang="af-ZA" b="1" i="1" dirty="0" smtClean="0"/>
              <a:t/>
            </a:r>
            <a:br>
              <a:rPr lang="af-ZA" b="1" i="1" dirty="0" smtClean="0"/>
            </a:br>
            <a:r>
              <a:rPr lang="af-ZA" i="1" dirty="0" smtClean="0"/>
              <a:t>“Iemand </a:t>
            </a:r>
            <a:r>
              <a:rPr lang="af-ZA" i="1" dirty="0"/>
              <a:t>wat aan Christus behoort, </a:t>
            </a:r>
            <a:r>
              <a:rPr lang="af-ZA" i="1" dirty="0" smtClean="0"/>
              <a:t/>
            </a:r>
            <a:br>
              <a:rPr lang="af-ZA" i="1" dirty="0" smtClean="0"/>
            </a:br>
            <a:r>
              <a:rPr lang="af-ZA" i="1" dirty="0" smtClean="0"/>
              <a:t>is </a:t>
            </a:r>
            <a:r>
              <a:rPr lang="af-ZA" i="1" dirty="0"/>
              <a:t>'n nuwe mens. Die oue is verby, </a:t>
            </a:r>
            <a:r>
              <a:rPr lang="af-ZA" i="1" dirty="0" smtClean="0"/>
              <a:t/>
            </a:r>
            <a:br>
              <a:rPr lang="af-ZA" i="1" dirty="0" smtClean="0"/>
            </a:br>
            <a:r>
              <a:rPr lang="af-ZA" i="1" dirty="0" smtClean="0"/>
              <a:t>die </a:t>
            </a:r>
            <a:r>
              <a:rPr lang="af-ZA" i="1" dirty="0"/>
              <a:t>nuwe het gekom.”</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The truth is that God cannot save those who refuse to see themselves as sinners, who ignore, gloss over, or trivilize their sin</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9:13</a:t>
            </a:r>
            <a:r>
              <a:rPr lang="af-ZA" b="1" i="1" dirty="0" smtClean="0"/>
              <a:t/>
            </a:r>
            <a:br>
              <a:rPr lang="af-ZA" b="1" i="1" dirty="0" smtClean="0"/>
            </a:br>
            <a:r>
              <a:rPr lang="af-ZA" i="1" dirty="0" smtClean="0"/>
              <a:t>“Gaan </a:t>
            </a:r>
            <a:r>
              <a:rPr lang="af-ZA" i="1" dirty="0"/>
              <a:t>leer wat dit beteken: ‘Ek verwag barmhartigheid en nie offers nie.’”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1:16</a:t>
            </a:r>
            <a:r>
              <a:rPr lang="af-ZA" b="1" dirty="0" smtClean="0"/>
              <a:t/>
            </a:r>
            <a:br>
              <a:rPr lang="af-ZA" b="1" dirty="0" smtClean="0"/>
            </a:br>
            <a:r>
              <a:rPr lang="af-ZA" i="1" dirty="0" smtClean="0"/>
              <a:t>“Ek </a:t>
            </a:r>
            <a:r>
              <a:rPr lang="af-ZA" i="1" dirty="0"/>
              <a:t>skaam my nie oor die evangelie nie, want dit is 'n krag van God tot redding van elkeen wat glo, in die eerste plek die Jood, maar ook die nie-Jood.”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15:3</a:t>
            </a:r>
            <a:r>
              <a:rPr lang="af-ZA" b="1" i="1" dirty="0" smtClean="0">
                <a:solidFill>
                  <a:srgbClr val="00B050"/>
                </a:solidFill>
              </a:rPr>
              <a:t/>
            </a:r>
            <a:br>
              <a:rPr lang="af-ZA" b="1" i="1" dirty="0" smtClean="0">
                <a:solidFill>
                  <a:srgbClr val="00B050"/>
                </a:solidFill>
              </a:rPr>
            </a:br>
            <a:r>
              <a:rPr lang="af-ZA" i="1" dirty="0" smtClean="0"/>
              <a:t>“Die </a:t>
            </a:r>
            <a:r>
              <a:rPr lang="af-ZA" i="1" dirty="0"/>
              <a:t>belangrikste wat ek aan julle oorgelewer het en wat ek ook ontvang het, is dit: Christus het vir ons sondes gesterf, volgens die Skrifte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Ef. </a:t>
            </a:r>
            <a:r>
              <a:rPr lang="af-ZA" b="1" dirty="0" smtClean="0">
                <a:solidFill>
                  <a:srgbClr val="00B050"/>
                </a:solidFill>
              </a:rPr>
              <a:t>2:8-9</a:t>
            </a:r>
            <a:r>
              <a:rPr lang="af-ZA" b="1" dirty="0" smtClean="0"/>
              <a:t/>
            </a:r>
            <a:br>
              <a:rPr lang="af-ZA" b="1" dirty="0" smtClean="0"/>
            </a:br>
            <a:r>
              <a:rPr lang="af-ZA" i="1" dirty="0" smtClean="0"/>
              <a:t>“Julle </a:t>
            </a:r>
            <a:r>
              <a:rPr lang="af-ZA" i="1" dirty="0"/>
              <a:t>is inderdaad uit genade gered, deur geloof. Hierdie redding kom nie uit julleself nie; dit is 'n gawe van God. Dit kom nie deur julle eie verdienste nie, en daarom het niemand enige rede om op homself trots te wees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Rom. </a:t>
            </a:r>
            <a:r>
              <a:rPr lang="af-ZA" b="1" dirty="0" smtClean="0">
                <a:solidFill>
                  <a:srgbClr val="00B050"/>
                </a:solidFill>
              </a:rPr>
              <a:t>9:31-32</a:t>
            </a:r>
            <a:r>
              <a:rPr lang="af-ZA" b="1" i="1" dirty="0" smtClean="0"/>
              <a:t/>
            </a:r>
            <a:br>
              <a:rPr lang="af-ZA" b="1" i="1" dirty="0" smtClean="0"/>
            </a:br>
            <a:r>
              <a:rPr lang="af-ZA" i="1" dirty="0" smtClean="0"/>
              <a:t>“Israel</a:t>
            </a:r>
            <a:r>
              <a:rPr lang="af-ZA" i="1" dirty="0"/>
              <a:t>, daarenteen, het 'n wet gesoek waardeur hulle God se vryspraak sou kon kry, maar by so 'n wet het hulle nie uitgekom nie. Waarom kon hulle nie die vryspraak kry nie? Omdat hulle nie op die geloof wou bou nie, maar op hulle </a:t>
            </a:r>
            <a:r>
              <a:rPr lang="af-ZA" i="1" dirty="0" smtClean="0"/>
              <a:t/>
            </a:r>
            <a:br>
              <a:rPr lang="af-ZA" i="1" dirty="0" smtClean="0"/>
            </a:br>
            <a:r>
              <a:rPr lang="af-ZA" i="1" dirty="0" smtClean="0"/>
              <a:t>eie </a:t>
            </a:r>
            <a:r>
              <a:rPr lang="af-ZA" i="1" dirty="0"/>
              <a:t>prestasies.”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a:t>
            </a:r>
            <a:r>
              <a:rPr lang="af-ZA" b="1" dirty="0" smtClean="0">
                <a:solidFill>
                  <a:srgbClr val="00B050"/>
                </a:solidFill>
              </a:rPr>
              <a:t>4:18</a:t>
            </a:r>
            <a:r>
              <a:rPr lang="af-ZA" b="1" i="1" dirty="0" smtClean="0"/>
              <a:t/>
            </a:r>
            <a:br>
              <a:rPr lang="af-ZA" b="1" i="1" dirty="0" smtClean="0"/>
            </a:br>
            <a:r>
              <a:rPr lang="af-ZA" i="1" dirty="0" smtClean="0"/>
              <a:t>“Die </a:t>
            </a:r>
            <a:r>
              <a:rPr lang="af-ZA" i="1" dirty="0"/>
              <a:t>Gees van die Here is op My omdat Hy My gesalf het om die evangelie aan </a:t>
            </a:r>
            <a:r>
              <a:rPr lang="af-ZA" i="1" u="sng" dirty="0"/>
              <a:t>armes</a:t>
            </a:r>
            <a:r>
              <a:rPr lang="af-ZA" i="1" dirty="0"/>
              <a:t> te verkondig. Hy het My gestuur om vrylating vir </a:t>
            </a:r>
            <a:r>
              <a:rPr lang="af-ZA" i="1" u="sng" dirty="0"/>
              <a:t>gevangenes</a:t>
            </a:r>
            <a:r>
              <a:rPr lang="af-ZA" i="1" dirty="0"/>
              <a:t> uit te roep en herstel van gesig vir </a:t>
            </a:r>
            <a:r>
              <a:rPr lang="af-ZA" i="1" u="sng" dirty="0"/>
              <a:t>blindes</a:t>
            </a:r>
            <a:r>
              <a:rPr lang="af-ZA" i="1" dirty="0"/>
              <a:t>, om </a:t>
            </a:r>
            <a:r>
              <a:rPr lang="af-ZA" i="1" u="sng" dirty="0"/>
              <a:t>onderdruktes</a:t>
            </a:r>
            <a:r>
              <a:rPr lang="af-ZA" i="1" dirty="0"/>
              <a:t> in vryheid uit te stuur”</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a:t>
            </a:r>
            <a:r>
              <a:rPr lang="af-ZA" b="1" dirty="0" smtClean="0">
                <a:solidFill>
                  <a:srgbClr val="00B050"/>
                </a:solidFill>
              </a:rPr>
              <a:t>19:10</a:t>
            </a:r>
            <a:r>
              <a:rPr lang="af-ZA" b="1" i="1" dirty="0" smtClean="0">
                <a:solidFill>
                  <a:srgbClr val="00B050"/>
                </a:solidFill>
              </a:rPr>
              <a:t/>
            </a:r>
            <a:br>
              <a:rPr lang="af-ZA" b="1" i="1" dirty="0" smtClean="0">
                <a:solidFill>
                  <a:srgbClr val="00B050"/>
                </a:solidFill>
              </a:rPr>
            </a:br>
            <a:r>
              <a:rPr lang="af-ZA" i="1" dirty="0" smtClean="0"/>
              <a:t>“Die </a:t>
            </a:r>
            <a:r>
              <a:rPr lang="af-ZA" i="1" dirty="0"/>
              <a:t>Seun van die mens het immers gekom om te soek en te red wat </a:t>
            </a:r>
            <a:r>
              <a:rPr lang="af-ZA" i="1" dirty="0" smtClean="0"/>
              <a:t/>
            </a:r>
            <a:br>
              <a:rPr lang="af-ZA" i="1" dirty="0" smtClean="0"/>
            </a:br>
            <a:r>
              <a:rPr lang="af-ZA" i="1" dirty="0" smtClean="0"/>
              <a:t>verlore </a:t>
            </a:r>
            <a:r>
              <a:rPr lang="af-ZA" i="1" dirty="0"/>
              <a:t>is</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60</Words>
  <Application>Microsoft Office PowerPoint</Application>
  <PresentationFormat>On-screen Show (16:9)</PresentationFormat>
  <Paragraphs>11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Luk. 5:27-32  Reaksies op Jesus se roeping</vt:lpstr>
      <vt:lpstr>Slide 2</vt:lpstr>
      <vt:lpstr>Rom. 1:16 “Ek skaam my nie oor die evangelie nie, want dit is 'n krag van God tot redding van elkeen wat glo, in die eerste plek die Jood, maar ook die nie-Jood.”</vt:lpstr>
      <vt:lpstr>I Kor. 15:3 “Die belangrikste wat ek aan julle oorgelewer het en wat ek ook ontvang het, is dit: Christus het vir ons sondes gesterf, volgens die Skrifte”</vt:lpstr>
      <vt:lpstr>Ef. 2:8-9 “Julle is inderdaad uit genade gered, deur geloof. Hierdie redding kom nie uit julleself nie; dit is 'n gawe van God. Dit kom nie deur julle eie verdienste nie, en daarom het niemand enige rede om op homself trots te wees nie.”</vt:lpstr>
      <vt:lpstr>Rom. 9:31-32 “Israel, daarenteen, het 'n wet gesoek waardeur hulle God se vryspraak sou kon kry, maar by so 'n wet het hulle nie uitgekom nie. Waarom kon hulle nie die vryspraak kry nie? Omdat hulle nie op die geloof wou bou nie, maar op hulle  eie prestasies.”</vt:lpstr>
      <vt:lpstr>Luk. 4:18 “Die Gees van die Here is op My omdat Hy My gesalf het om die evangelie aan armes te verkondig. Hy het My gestuur om vrylating vir gevangenes uit te roep en herstel van gesig vir blindes, om onderdruktes in vryheid uit te stuur”</vt:lpstr>
      <vt:lpstr>Luk. 19:10 “Die Seun van die mens het immers gekom om te soek en te red wat  verlore is.”</vt:lpstr>
      <vt:lpstr>Slide 9</vt:lpstr>
      <vt:lpstr>Mark. 10:21 Jesus het na hom gekyk en hom liefgekry en vir hom gesê: “Net een ding kom jy kort. Gaan verkoop alles wat jy het, en gee die geld vir armes, en jy sal 'n skat in die hemel hê.  Kom dan terug en volg My!”</vt:lpstr>
      <vt:lpstr>Slide 11</vt:lpstr>
      <vt:lpstr>II Kor. 5:17 “Iemand wat aan Christus behoort,  is 'n nuwe mens. Die oue is verby,  die nuwe het gekom.”</vt:lpstr>
      <vt:lpstr>Slide 13</vt:lpstr>
      <vt:lpstr>“The truth is that God cannot save those who refuse to see themselves as sinners, who ignore, gloss over, or trivilize their sin.”       John MacArthur</vt:lpstr>
      <vt:lpstr>Slide 15</vt:lpstr>
      <vt:lpstr>Matt. 9:13 “Gaan leer wat dit beteken: ‘Ek verwag barmhartigheid en nie offers nie.’”</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5:27-32  Reaksies op Jesus se roeping</dc:title>
  <dc:creator>Windows User</dc:creator>
  <cp:lastModifiedBy>Windows User</cp:lastModifiedBy>
  <cp:revision>1</cp:revision>
  <dcterms:created xsi:type="dcterms:W3CDTF">2025-08-14T05:52:16Z</dcterms:created>
  <dcterms:modified xsi:type="dcterms:W3CDTF">2025-08-14T06:02:53Z</dcterms:modified>
</cp:coreProperties>
</file>