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426" autoAdjust="0"/>
    <p:restoredTop sz="94660"/>
  </p:normalViewPr>
  <p:slideViewPr>
    <p:cSldViewPr>
      <p:cViewPr varScale="1">
        <p:scale>
          <a:sx n="149" d="100"/>
          <a:sy n="149" d="100"/>
        </p:scale>
        <p:origin x="-1032"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F1B4FC-0F9C-4286-A682-F39C9A327649}"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C35A7-FDB1-4983-B1C3-36F9CC5A375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F1B4FC-0F9C-4286-A682-F39C9A327649}"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C35A7-FDB1-4983-B1C3-36F9CC5A375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F1B4FC-0F9C-4286-A682-F39C9A327649}"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C35A7-FDB1-4983-B1C3-36F9CC5A375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F1B4FC-0F9C-4286-A682-F39C9A327649}"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C35A7-FDB1-4983-B1C3-36F9CC5A375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F1B4FC-0F9C-4286-A682-F39C9A327649}"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1C35A7-FDB1-4983-B1C3-36F9CC5A375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F1B4FC-0F9C-4286-A682-F39C9A327649}" type="datetimeFigureOut">
              <a:rPr lang="en-US" smtClean="0"/>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1C35A7-FDB1-4983-B1C3-36F9CC5A375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F1B4FC-0F9C-4286-A682-F39C9A327649}" type="datetimeFigureOut">
              <a:rPr lang="en-US" smtClean="0"/>
              <a:t>9/5/2025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1C35A7-FDB1-4983-B1C3-36F9CC5A375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F1B4FC-0F9C-4286-A682-F39C9A327649}" type="datetimeFigureOut">
              <a:rPr lang="en-US" smtClean="0"/>
              <a:t>9/5/2025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1C35A7-FDB1-4983-B1C3-36F9CC5A375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F1B4FC-0F9C-4286-A682-F39C9A327649}" type="datetimeFigureOut">
              <a:rPr lang="en-US" smtClean="0"/>
              <a:t>9/5/2025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1C35A7-FDB1-4983-B1C3-36F9CC5A375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F1B4FC-0F9C-4286-A682-F39C9A327649}" type="datetimeFigureOut">
              <a:rPr lang="en-US" smtClean="0"/>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1C35A7-FDB1-4983-B1C3-36F9CC5A375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F1B4FC-0F9C-4286-A682-F39C9A327649}" type="datetimeFigureOut">
              <a:rPr lang="en-US" smtClean="0"/>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1C35A7-FDB1-4983-B1C3-36F9CC5A375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8F1B4FC-0F9C-4286-A682-F39C9A327649}" type="datetimeFigureOut">
              <a:rPr lang="en-US" smtClean="0"/>
              <a:t>9/5/2025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441C35A7-FDB1-4983-B1C3-36F9CC5A375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6:12-13</a:t>
            </a:r>
            <a:br>
              <a:rPr lang="af-ZA" b="1" u="sng" dirty="0" smtClean="0"/>
            </a:br>
            <a:r>
              <a:rPr lang="af-ZA" b="1" u="sng" dirty="0"/>
              <a:t/>
            </a:r>
            <a:br>
              <a:rPr lang="af-ZA" b="1" u="sng" dirty="0"/>
            </a:br>
            <a:r>
              <a:rPr lang="af-ZA" b="1" dirty="0" smtClean="0"/>
              <a:t>Gewonde </a:t>
            </a:r>
            <a:r>
              <a:rPr lang="af-ZA" b="1" dirty="0"/>
              <a:t>mense met 'n ongewone </a:t>
            </a:r>
            <a:r>
              <a:rPr lang="af-ZA" b="1" dirty="0" smtClean="0"/>
              <a:t>roeping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15:16</a:t>
            </a:r>
            <a:r>
              <a:rPr lang="af-ZA" b="1" i="1" dirty="0" smtClean="0"/>
              <a:t/>
            </a:r>
            <a:br>
              <a:rPr lang="af-ZA" b="1" i="1" dirty="0" smtClean="0"/>
            </a:br>
            <a:r>
              <a:rPr lang="af-ZA" i="1" dirty="0" smtClean="0"/>
              <a:t>“Julle </a:t>
            </a:r>
            <a:r>
              <a:rPr lang="af-ZA" i="1" dirty="0"/>
              <a:t>het My nie uitgekies nie, maar Ek het julle uitgekies en julle aangestel om uit te gaan en vrugte te dra, </a:t>
            </a:r>
            <a:r>
              <a:rPr lang="af-ZA" i="1" dirty="0" smtClean="0"/>
              <a:t/>
            </a:r>
            <a:br>
              <a:rPr lang="af-ZA" i="1" dirty="0" smtClean="0"/>
            </a:br>
            <a:r>
              <a:rPr lang="af-ZA" i="1" dirty="0" smtClean="0"/>
              <a:t>vrugte </a:t>
            </a:r>
            <a:r>
              <a:rPr lang="af-ZA" i="1" dirty="0"/>
              <a:t>wat sal hou.”</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Luk. </a:t>
            </a:r>
            <a:r>
              <a:rPr lang="af-ZA" b="1" dirty="0" smtClean="0">
                <a:solidFill>
                  <a:srgbClr val="00B050"/>
                </a:solidFill>
              </a:rPr>
              <a:t>22:29-30</a:t>
            </a:r>
            <a:r>
              <a:rPr lang="af-ZA" b="1" i="1" dirty="0" smtClean="0"/>
              <a:t/>
            </a:r>
            <a:br>
              <a:rPr lang="af-ZA" b="1" i="1" dirty="0" smtClean="0"/>
            </a:br>
            <a:r>
              <a:rPr lang="af-ZA" i="1" dirty="0" smtClean="0"/>
              <a:t>“Net </a:t>
            </a:r>
            <a:r>
              <a:rPr lang="af-ZA" i="1" dirty="0"/>
              <a:t>soos my Vader 'n koninkryk aan My bemaak het, so bemaak Ek 'n koninkryk aan julle, sodat julle in my koninkryk aan my tafel kan eet en </a:t>
            </a:r>
            <a:r>
              <a:rPr lang="af-ZA" i="1" dirty="0" smtClean="0"/>
              <a:t/>
            </a:r>
            <a:br>
              <a:rPr lang="af-ZA" i="1" dirty="0" smtClean="0"/>
            </a:br>
            <a:r>
              <a:rPr lang="af-ZA" i="1" dirty="0" smtClean="0"/>
              <a:t>drink </a:t>
            </a:r>
            <a:r>
              <a:rPr lang="af-ZA" i="1" dirty="0"/>
              <a:t>en op trone kan sit om oor die </a:t>
            </a:r>
            <a:r>
              <a:rPr lang="af-ZA" i="1" dirty="0" smtClean="0"/>
              <a:t/>
            </a:r>
            <a:br>
              <a:rPr lang="af-ZA" i="1" dirty="0" smtClean="0"/>
            </a:br>
            <a:r>
              <a:rPr lang="af-ZA" i="1" dirty="0" smtClean="0"/>
              <a:t>twaalf </a:t>
            </a:r>
            <a:r>
              <a:rPr lang="af-ZA" i="1" dirty="0"/>
              <a:t>stamme van Israel te regeer.”</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Mark. </a:t>
            </a:r>
            <a:r>
              <a:rPr lang="af-ZA" b="1" dirty="0" smtClean="0">
                <a:solidFill>
                  <a:srgbClr val="00B050"/>
                </a:solidFill>
              </a:rPr>
              <a:t>3:14</a:t>
            </a:r>
            <a:r>
              <a:rPr lang="af-ZA" b="1" i="1" dirty="0" smtClean="0"/>
              <a:t/>
            </a:r>
            <a:br>
              <a:rPr lang="af-ZA" b="1" i="1" dirty="0" smtClean="0"/>
            </a:br>
            <a:r>
              <a:rPr lang="af-ZA" i="1" dirty="0" smtClean="0"/>
              <a:t>“Hy </a:t>
            </a:r>
            <a:r>
              <a:rPr lang="af-ZA" i="1" dirty="0"/>
              <a:t>het toe twaalf, wat Hy apostels genoem het, aangestel om by </a:t>
            </a:r>
            <a:r>
              <a:rPr lang="af-ZA" i="1" dirty="0" smtClean="0"/>
              <a:t/>
            </a:r>
            <a:br>
              <a:rPr lang="af-ZA" i="1" dirty="0" smtClean="0"/>
            </a:br>
            <a:r>
              <a:rPr lang="af-ZA" i="1" dirty="0" smtClean="0"/>
              <a:t>Hom te </a:t>
            </a:r>
            <a:r>
              <a:rPr lang="af-ZA" i="1" dirty="0"/>
              <a:t>bly sodat Hy hulle kon </a:t>
            </a:r>
            <a:r>
              <a:rPr lang="af-ZA" i="1" dirty="0" smtClean="0"/>
              <a:t/>
            </a:r>
            <a:br>
              <a:rPr lang="af-ZA" i="1" dirty="0" smtClean="0"/>
            </a:br>
            <a:r>
              <a:rPr lang="af-ZA" i="1" dirty="0" smtClean="0"/>
              <a:t>uitstuur om </a:t>
            </a:r>
            <a:r>
              <a:rPr lang="af-ZA" i="1" dirty="0"/>
              <a:t>te preek.”</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Ef. 2:20	</a:t>
            </a:r>
            <a:r>
              <a:rPr lang="af-ZA" b="1" i="1" dirty="0" smtClean="0"/>
              <a:t/>
            </a:r>
            <a:br>
              <a:rPr lang="af-ZA" b="1" i="1" dirty="0" smtClean="0"/>
            </a:br>
            <a:r>
              <a:rPr lang="af-ZA" i="1" dirty="0" smtClean="0"/>
              <a:t>“</a:t>
            </a:r>
            <a:r>
              <a:rPr lang="af-ZA" i="1" dirty="0"/>
              <a:t>Julle is 'n gebou wat opgerig is op die fondament van die apostels en die profete, 'n gebou waarvan Christus Jesus self die hoeksteen is.”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Ef. </a:t>
            </a:r>
            <a:r>
              <a:rPr lang="af-ZA" b="1" dirty="0" smtClean="0">
                <a:solidFill>
                  <a:srgbClr val="00B050"/>
                </a:solidFill>
              </a:rPr>
              <a:t>3:5</a:t>
            </a:r>
            <a:r>
              <a:rPr lang="af-ZA" b="1" dirty="0" smtClean="0"/>
              <a:t/>
            </a:r>
            <a:br>
              <a:rPr lang="af-ZA" b="1" dirty="0" smtClean="0"/>
            </a:br>
            <a:r>
              <a:rPr lang="af-ZA" i="1" dirty="0" smtClean="0"/>
              <a:t>“Nog </a:t>
            </a:r>
            <a:r>
              <a:rPr lang="af-ZA" i="1" dirty="0"/>
              <a:t>nooit tevore in die geskiedenis is die geheimenis aan die mensdom bekend gemaak soos God dit nou deur die Gees aan sy heilige apostels en profete geopenbaar het nie</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Ef. </a:t>
            </a:r>
            <a:r>
              <a:rPr lang="af-ZA" b="1" dirty="0" smtClean="0">
                <a:solidFill>
                  <a:srgbClr val="00B050"/>
                </a:solidFill>
              </a:rPr>
              <a:t>4:11-12</a:t>
            </a:r>
            <a:r>
              <a:rPr lang="af-ZA" b="1" i="1" dirty="0" smtClean="0"/>
              <a:t/>
            </a:r>
            <a:br>
              <a:rPr lang="af-ZA" b="1" i="1" dirty="0" smtClean="0"/>
            </a:br>
            <a:r>
              <a:rPr lang="af-ZA" i="1" dirty="0" smtClean="0"/>
              <a:t>“En </a:t>
            </a:r>
            <a:r>
              <a:rPr lang="af-ZA" i="1" dirty="0"/>
              <a:t>dít is die ‘gawes’ wat Hy ‘gegee het’: apostels, profete, evangeliste, en herders en leraars. Sy doel daarmee was om die gelowiges toe te rus </a:t>
            </a:r>
            <a:r>
              <a:rPr lang="af-ZA" i="1" dirty="0" smtClean="0"/>
              <a:t/>
            </a:r>
            <a:br>
              <a:rPr lang="af-ZA" i="1" dirty="0" smtClean="0"/>
            </a:br>
            <a:r>
              <a:rPr lang="af-ZA" i="1" dirty="0" smtClean="0"/>
              <a:t>vir </a:t>
            </a:r>
            <a:r>
              <a:rPr lang="af-ZA" i="1" dirty="0"/>
              <a:t>hulle diens en vir die opbou </a:t>
            </a:r>
            <a:r>
              <a:rPr lang="af-ZA" i="1" dirty="0" smtClean="0"/>
              <a:t/>
            </a:r>
            <a:br>
              <a:rPr lang="af-ZA" i="1" dirty="0" smtClean="0"/>
            </a:br>
            <a:r>
              <a:rPr lang="af-ZA" i="1" dirty="0" smtClean="0"/>
              <a:t>van </a:t>
            </a:r>
            <a:r>
              <a:rPr lang="af-ZA" i="1" dirty="0"/>
              <a:t>die liggaam van Christus.”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Kor. 12:12</a:t>
            </a:r>
            <a:r>
              <a:rPr lang="af-ZA" i="1" dirty="0">
                <a:solidFill>
                  <a:srgbClr val="00B050"/>
                </a:solidFill>
              </a:rPr>
              <a:t>	</a:t>
            </a:r>
            <a:r>
              <a:rPr lang="af-ZA" i="1" dirty="0" smtClean="0"/>
              <a:t/>
            </a:r>
            <a:br>
              <a:rPr lang="af-ZA" i="1" dirty="0" smtClean="0"/>
            </a:br>
            <a:r>
              <a:rPr lang="af-ZA" i="1" dirty="0" smtClean="0"/>
              <a:t>“</a:t>
            </a:r>
            <a:r>
              <a:rPr lang="af-ZA" i="1" dirty="0"/>
              <a:t>Die dinge wat 'n apostel kenmerk, het ek met groot geduld by julle verrig: tekens en wonders en kragtige dade.”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Luk. </a:t>
            </a:r>
            <a:r>
              <a:rPr lang="af-ZA" b="1" dirty="0" smtClean="0">
                <a:solidFill>
                  <a:srgbClr val="00B050"/>
                </a:solidFill>
              </a:rPr>
              <a:t>18:29-30</a:t>
            </a:r>
            <a:r>
              <a:rPr lang="af-ZA" b="1" i="1" dirty="0" smtClean="0"/>
              <a:t/>
            </a:r>
            <a:br>
              <a:rPr lang="af-ZA" b="1" i="1" dirty="0" smtClean="0"/>
            </a:br>
            <a:r>
              <a:rPr lang="af-ZA" i="1" dirty="0" smtClean="0"/>
              <a:t>En </a:t>
            </a:r>
            <a:r>
              <a:rPr lang="af-ZA" i="1" dirty="0"/>
              <a:t>Jesus antwoord: “Dit verseker Ek julle: Daar is niemand wat ter wille van die koninkryk van God afgesien het van huis of vrou of broers of ouers of kinders nie</a:t>
            </a:r>
            <a:r>
              <a:rPr lang="af-ZA" i="1" dirty="0" smtClean="0"/>
              <a:t>,</a:t>
            </a:r>
            <a:br>
              <a:rPr lang="af-ZA" i="1" dirty="0" smtClean="0"/>
            </a:br>
            <a:r>
              <a:rPr lang="af-ZA" i="1" dirty="0" smtClean="0"/>
              <a:t>of </a:t>
            </a:r>
            <a:r>
              <a:rPr lang="af-ZA" i="1" dirty="0"/>
              <a:t>hy ontvang in hierdie tyd al baie keer soveel terug, en in die tyd wat kom, </a:t>
            </a:r>
            <a:r>
              <a:rPr lang="af-ZA" i="1" dirty="0" smtClean="0"/>
              <a:t/>
            </a:r>
            <a:br>
              <a:rPr lang="af-ZA" i="1" dirty="0" smtClean="0"/>
            </a:br>
            <a:r>
              <a:rPr lang="af-ZA" i="1" dirty="0" smtClean="0"/>
              <a:t>die </a:t>
            </a:r>
            <a:r>
              <a:rPr lang="af-ZA" i="1" dirty="0"/>
              <a:t>ewige lewe.”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I Kor. </a:t>
            </a:r>
            <a:r>
              <a:rPr lang="af-ZA" b="1" dirty="0" smtClean="0">
                <a:solidFill>
                  <a:srgbClr val="00B050"/>
                </a:solidFill>
              </a:rPr>
              <a:t>1:20-21</a:t>
            </a:r>
            <a:r>
              <a:rPr lang="af-ZA" b="1" dirty="0" smtClean="0"/>
              <a:t/>
            </a:r>
            <a:br>
              <a:rPr lang="af-ZA" b="1" dirty="0" smtClean="0"/>
            </a:br>
            <a:r>
              <a:rPr lang="af-ZA" i="1" dirty="0" smtClean="0"/>
              <a:t>“Waar </a:t>
            </a:r>
            <a:r>
              <a:rPr lang="af-ZA" i="1" dirty="0"/>
              <a:t>is die wysgeer van hierdie wêreld nou? Waar die skrifgeleerde? Waar die slim woordvoerder? Het God nie die wysheid van die wêreld tot onsin gemaak nie? Dit was die bedoeling van God in sy wysheid dat die wêreld nie deur geleerdheid tot kennis van God sou kom </a:t>
            </a:r>
            <a:r>
              <a:rPr lang="af-ZA" i="1" dirty="0" smtClean="0"/>
              <a:t>nie.</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a:t>Daarom het God in sy goedheid besluit om deur die prediking wat vir die wêreld onsin is, dié te red wat glo</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I Kor. </a:t>
            </a:r>
            <a:r>
              <a:rPr lang="af-ZA" b="1" dirty="0" smtClean="0">
                <a:solidFill>
                  <a:srgbClr val="00B050"/>
                </a:solidFill>
              </a:rPr>
              <a:t>1:27-28</a:t>
            </a:r>
            <a:r>
              <a:rPr lang="af-ZA" b="1" i="1" dirty="0" smtClean="0"/>
              <a:t/>
            </a:r>
            <a:br>
              <a:rPr lang="af-ZA" b="1" i="1" dirty="0" smtClean="0"/>
            </a:br>
            <a:r>
              <a:rPr lang="af-ZA" i="1" dirty="0" smtClean="0"/>
              <a:t>“En </a:t>
            </a:r>
            <a:r>
              <a:rPr lang="af-ZA" i="1" dirty="0"/>
              <a:t>tog, wat vir die wêreld onsin is, het God uitgekies om die geleerdes te beskaam; wat vir die wêreld swak is, het God uitgekies om die sterkes te beskaam, en wat vir die wêreld sonder aansien of betekenis is, ja, wat niks is nie, het God uitgekies om wat iets is, tot niet te maak</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Hand. </a:t>
            </a:r>
            <a:r>
              <a:rPr lang="af-ZA" b="1" dirty="0" smtClean="0">
                <a:solidFill>
                  <a:srgbClr val="00B050"/>
                </a:solidFill>
              </a:rPr>
              <a:t>4:13</a:t>
            </a:r>
            <a:r>
              <a:rPr lang="af-ZA" b="1" i="1" dirty="0" smtClean="0"/>
              <a:t/>
            </a:r>
            <a:br>
              <a:rPr lang="af-ZA" b="1" i="1" dirty="0" smtClean="0"/>
            </a:br>
            <a:r>
              <a:rPr lang="af-ZA" i="1" dirty="0" smtClean="0"/>
              <a:t>“Die </a:t>
            </a:r>
            <a:r>
              <a:rPr lang="af-ZA" i="1" dirty="0"/>
              <a:t>Joodse Raad was verbaas toe hulle Petrus en Johannes se vrymoedigheid sien, want die Raad het geweet dit is maar ongeleerde en eenvoudige mense. Die raadslede het hulle ook herken as volgelinge van Jesus.”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Fil. </a:t>
            </a:r>
            <a:r>
              <a:rPr lang="af-ZA" b="1" dirty="0" smtClean="0">
                <a:solidFill>
                  <a:srgbClr val="00B050"/>
                </a:solidFill>
              </a:rPr>
              <a:t>2:6-7</a:t>
            </a:r>
            <a:r>
              <a:rPr lang="af-ZA" b="1" i="1" dirty="0" smtClean="0"/>
              <a:t/>
            </a:r>
            <a:br>
              <a:rPr lang="af-ZA" b="1" i="1" dirty="0" smtClean="0"/>
            </a:br>
            <a:r>
              <a:rPr lang="af-ZA" i="1" dirty="0" smtClean="0"/>
              <a:t>“Hy </a:t>
            </a:r>
            <a:r>
              <a:rPr lang="af-ZA" i="1" dirty="0"/>
              <a:t>wat in die gestalte van God was, het sy bestaan op Godgelyke wyse nie beskou as iets waaraan Hy Hom moes vasklem nie, maar Hy het Homself verneder deur die gestalte van 'n slaaf aan te neem en aan mense gelyk te word.”</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66</Words>
  <Application>Microsoft Office PowerPoint</Application>
  <PresentationFormat>On-screen Show (16:9)</PresentationFormat>
  <Paragraphs>14</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Luk. 6:12-13  Gewonde mense met 'n ongewone roeping</vt:lpstr>
      <vt:lpstr>I Kor. 1:20-21 “Waar is die wysgeer van hierdie wêreld nou? Waar die skrifgeleerde? Waar die slim woordvoerder? Het God nie die wysheid van die wêreld tot onsin gemaak nie? Dit was die bedoeling van God in sy wysheid dat die wêreld nie deur geleerdheid tot kennis van God sou kom nie.</vt:lpstr>
      <vt:lpstr>Daarom het God in sy goedheid besluit om deur die prediking wat vir die wêreld onsin is, dié te red wat glo.”</vt:lpstr>
      <vt:lpstr>I Kor. 1:27-28 “En tog, wat vir die wêreld onsin is, het God uitgekies om die geleerdes te beskaam; wat vir die wêreld swak is, het God uitgekies om die sterkes te beskaam, en wat vir die wêreld sonder aansien of betekenis is, ja, wat niks is nie, het God uitgekies om wat iets is, tot niet te maak.”</vt:lpstr>
      <vt:lpstr>Slide 5</vt:lpstr>
      <vt:lpstr>Hand. 4:13 “Die Joodse Raad was verbaas toe hulle Petrus en Johannes se vrymoedigheid sien, want die Raad het geweet dit is maar ongeleerde en eenvoudige mense. Die raadslede het hulle ook herken as volgelinge van Jesus.”</vt:lpstr>
      <vt:lpstr>Slide 7</vt:lpstr>
      <vt:lpstr>Fil. 2:6-7 “Hy wat in die gestalte van God was, het sy bestaan op Godgelyke wyse nie beskou as iets waaraan Hy Hom moes vasklem nie, maar Hy het Homself verneder deur die gestalte van 'n slaaf aan te neem en aan mense gelyk te word.”</vt:lpstr>
      <vt:lpstr>Slide 9</vt:lpstr>
      <vt:lpstr>Joh. 15:16 “Julle het My nie uitgekies nie, maar Ek het julle uitgekies en julle aangestel om uit te gaan en vrugte te dra,  vrugte wat sal hou.”</vt:lpstr>
      <vt:lpstr>Luk. 22:29-30 “Net soos my Vader 'n koninkryk aan My bemaak het, so bemaak Ek 'n koninkryk aan julle, sodat julle in my koninkryk aan my tafel kan eet en  drink en op trone kan sit om oor die  twaalf stamme van Israel te regeer.”</vt:lpstr>
      <vt:lpstr>Slide 12</vt:lpstr>
      <vt:lpstr>Mark. 3:14 “Hy het toe twaalf, wat Hy apostels genoem het, aangestel om by  Hom te bly sodat Hy hulle kon  uitstuur om te preek.”</vt:lpstr>
      <vt:lpstr>Slide 14</vt:lpstr>
      <vt:lpstr>Ef. 2:20  “Julle is 'n gebou wat opgerig is op die fondament van die apostels en die profete, 'n gebou waarvan Christus Jesus self die hoeksteen is.”</vt:lpstr>
      <vt:lpstr>Ef. 3:5 “Nog nooit tevore in die geskiedenis is die geheimenis aan die mensdom bekend gemaak soos God dit nou deur die Gees aan sy heilige apostels en profete geopenbaar het nie.”</vt:lpstr>
      <vt:lpstr>Ef. 4:11-12 “En dít is die ‘gawes’ wat Hy ‘gegee het’: apostels, profete, evangeliste, en herders en leraars. Sy doel daarmee was om die gelowiges toe te rus  vir hulle diens en vir die opbou  van die liggaam van Christus.”</vt:lpstr>
      <vt:lpstr>II Kor. 12:12  “Die dinge wat 'n apostel kenmerk, het ek met groot geduld by julle verrig: tekens en wonders en kragtige dade.”</vt:lpstr>
      <vt:lpstr>Luk. 18:29-30 En Jesus antwoord: “Dit verseker Ek julle: Daar is niemand wat ter wille van die koninkryk van God afgesien het van huis of vrou of broers of ouers of kinders nie, of hy ontvang in hierdie tyd al baie keer soveel terug, en in die tyd wat kom,  die ewige lewe.”</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6:12-13  Gewonde mense met 'n ongewone roeping</dc:title>
  <dc:creator>Windows User</dc:creator>
  <cp:lastModifiedBy>Windows User</cp:lastModifiedBy>
  <cp:revision>1</cp:revision>
  <dcterms:created xsi:type="dcterms:W3CDTF">2025-09-05T05:29:29Z</dcterms:created>
  <dcterms:modified xsi:type="dcterms:W3CDTF">2025-09-05T05:35:39Z</dcterms:modified>
</cp:coreProperties>
</file>