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 id="274" r:id="rId20"/>
    <p:sldId id="275" r:id="rId21"/>
    <p:sldId id="276" r:id="rId22"/>
    <p:sldId id="277" r:id="rId23"/>
    <p:sldId id="278" r:id="rId24"/>
    <p:sldId id="279" r:id="rId2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06" autoAdjust="0"/>
    <p:restoredTop sz="94660"/>
  </p:normalViewPr>
  <p:slideViewPr>
    <p:cSldViewPr>
      <p:cViewPr varScale="1">
        <p:scale>
          <a:sx n="149" d="100"/>
          <a:sy n="149" d="100"/>
        </p:scale>
        <p:origin x="-99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56A1BD-0AC4-40E3-AC84-FCAF7F3F581F}" type="datetimeFigureOut">
              <a:rPr lang="en-US" smtClean="0"/>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E9B23-7E7B-4400-B364-2741D72EA55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56A1BD-0AC4-40E3-AC84-FCAF7F3F581F}" type="datetimeFigureOut">
              <a:rPr lang="en-US" smtClean="0"/>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E9B23-7E7B-4400-B364-2741D72EA55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56A1BD-0AC4-40E3-AC84-FCAF7F3F581F}" type="datetimeFigureOut">
              <a:rPr lang="en-US" smtClean="0"/>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E9B23-7E7B-4400-B364-2741D72EA55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56A1BD-0AC4-40E3-AC84-FCAF7F3F581F}" type="datetimeFigureOut">
              <a:rPr lang="en-US" smtClean="0"/>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E9B23-7E7B-4400-B364-2741D72EA55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56A1BD-0AC4-40E3-AC84-FCAF7F3F581F}" type="datetimeFigureOut">
              <a:rPr lang="en-US" smtClean="0"/>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E9B23-7E7B-4400-B364-2741D72EA55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56A1BD-0AC4-40E3-AC84-FCAF7F3F581F}" type="datetimeFigureOut">
              <a:rPr lang="en-US" smtClean="0"/>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E9B23-7E7B-4400-B364-2741D72EA55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56A1BD-0AC4-40E3-AC84-FCAF7F3F581F}" type="datetimeFigureOut">
              <a:rPr lang="en-US" smtClean="0"/>
              <a:t>9/18/2025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E9B23-7E7B-4400-B364-2741D72EA55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56A1BD-0AC4-40E3-AC84-FCAF7F3F581F}" type="datetimeFigureOut">
              <a:rPr lang="en-US" smtClean="0"/>
              <a:t>9/18/2025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E9B23-7E7B-4400-B364-2741D72EA55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56A1BD-0AC4-40E3-AC84-FCAF7F3F581F}" type="datetimeFigureOut">
              <a:rPr lang="en-US" smtClean="0"/>
              <a:t>9/18/2025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E9B23-7E7B-4400-B364-2741D72EA55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56A1BD-0AC4-40E3-AC84-FCAF7F3F581F}" type="datetimeFigureOut">
              <a:rPr lang="en-US" smtClean="0"/>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E9B23-7E7B-4400-B364-2741D72EA55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56A1BD-0AC4-40E3-AC84-FCAF7F3F581F}" type="datetimeFigureOut">
              <a:rPr lang="en-US" smtClean="0"/>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E9B23-7E7B-4400-B364-2741D72EA55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056A1BD-0AC4-40E3-AC84-FCAF7F3F581F}" type="datetimeFigureOut">
              <a:rPr lang="en-US" smtClean="0"/>
              <a:t>9/18/2025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34BE9B23-7E7B-4400-B364-2741D72EA55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6:14</a:t>
            </a:r>
            <a:br>
              <a:rPr lang="af-ZA" b="1" u="sng" dirty="0" smtClean="0"/>
            </a:br>
            <a:r>
              <a:rPr lang="af-ZA" b="1" u="sng" dirty="0"/>
              <a:t/>
            </a:r>
            <a:br>
              <a:rPr lang="af-ZA" b="1" u="sng" dirty="0"/>
            </a:br>
            <a:r>
              <a:rPr lang="af-ZA" b="1" dirty="0" smtClean="0"/>
              <a:t>Gewone </a:t>
            </a:r>
            <a:r>
              <a:rPr lang="af-ZA" b="1" dirty="0"/>
              <a:t>mense met 'n ongewone roeping – Andreas en </a:t>
            </a:r>
            <a:r>
              <a:rPr lang="af-ZA" b="1" dirty="0" smtClean="0"/>
              <a:t>Jakobus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12:22</a:t>
            </a:r>
            <a:r>
              <a:rPr lang="af-ZA" b="1" i="1" dirty="0" smtClean="0"/>
              <a:t/>
            </a:r>
            <a:br>
              <a:rPr lang="af-ZA" b="1" i="1" dirty="0" smtClean="0"/>
            </a:br>
            <a:r>
              <a:rPr lang="af-ZA" i="1" dirty="0" smtClean="0"/>
              <a:t>“Filippus </a:t>
            </a:r>
            <a:r>
              <a:rPr lang="af-ZA" i="1" dirty="0"/>
              <a:t>het gegaan en dit vir Andreas vertel. Andreas en Filippus gaan </a:t>
            </a:r>
            <a:r>
              <a:rPr lang="af-ZA" i="1" dirty="0" smtClean="0"/>
              <a:t/>
            </a:r>
            <a:br>
              <a:rPr lang="af-ZA" i="1" dirty="0" smtClean="0"/>
            </a:br>
            <a:r>
              <a:rPr lang="af-ZA" i="1" dirty="0" smtClean="0"/>
              <a:t>toe </a:t>
            </a:r>
            <a:r>
              <a:rPr lang="af-ZA" i="1" dirty="0"/>
              <a:t>en sê dit vir Jesus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Mark. </a:t>
            </a:r>
            <a:r>
              <a:rPr lang="af-ZA" b="1" dirty="0" smtClean="0">
                <a:solidFill>
                  <a:srgbClr val="00B050"/>
                </a:solidFill>
              </a:rPr>
              <a:t>3:17</a:t>
            </a:r>
            <a:r>
              <a:rPr lang="af-ZA" b="1" i="1" dirty="0" smtClean="0"/>
              <a:t/>
            </a:r>
            <a:br>
              <a:rPr lang="af-ZA" b="1" i="1" dirty="0" smtClean="0"/>
            </a:br>
            <a:r>
              <a:rPr lang="af-ZA" i="1" dirty="0" smtClean="0"/>
              <a:t>Jakobus </a:t>
            </a:r>
            <a:r>
              <a:rPr lang="af-ZA" i="1" dirty="0"/>
              <a:t>seun van Sebedeus, en Johannes die broer van Jakobus </a:t>
            </a:r>
            <a:r>
              <a:rPr lang="af-ZA" i="1" dirty="0" smtClean="0"/>
              <a:t/>
            </a:r>
            <a:br>
              <a:rPr lang="af-ZA" i="1" dirty="0" smtClean="0"/>
            </a:br>
            <a:r>
              <a:rPr lang="af-ZA" i="1" dirty="0" smtClean="0"/>
              <a:t>– </a:t>
            </a:r>
            <a:r>
              <a:rPr lang="af-ZA" i="1" dirty="0"/>
              <a:t>vir hulle het Hy die bynaam Boanerges gegee, dit wil sê </a:t>
            </a:r>
            <a:r>
              <a:rPr lang="af-ZA" i="1" dirty="0" smtClean="0"/>
              <a:t/>
            </a:r>
            <a:br>
              <a:rPr lang="af-ZA" i="1" dirty="0" smtClean="0"/>
            </a:br>
            <a:r>
              <a:rPr lang="af-ZA" i="1" dirty="0" smtClean="0"/>
              <a:t>“</a:t>
            </a:r>
            <a:r>
              <a:rPr lang="af-ZA" i="1" dirty="0"/>
              <a:t>manne van die donder”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Kon. </a:t>
            </a:r>
            <a:r>
              <a:rPr lang="af-ZA" b="1" dirty="0" smtClean="0">
                <a:solidFill>
                  <a:srgbClr val="00B050"/>
                </a:solidFill>
              </a:rPr>
              <a:t>10:31</a:t>
            </a:r>
            <a:r>
              <a:rPr lang="af-ZA" b="1" i="1" dirty="0" smtClean="0"/>
              <a:t/>
            </a:r>
            <a:br>
              <a:rPr lang="af-ZA" b="1" i="1" dirty="0" smtClean="0"/>
            </a:br>
            <a:r>
              <a:rPr lang="af-ZA" i="1" dirty="0" smtClean="0"/>
              <a:t>“Maar </a:t>
            </a:r>
            <a:r>
              <a:rPr lang="af-ZA" i="1" dirty="0"/>
              <a:t>Jehu het nie met sy hele hart die woord van die Here die God van Israel gehoorsaam nie. Hy het nie afgesien van die sondes wat Jerobeam vir Israel laat doen het nie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Luk. </a:t>
            </a:r>
            <a:r>
              <a:rPr lang="af-ZA" b="1" dirty="0" smtClean="0">
                <a:solidFill>
                  <a:srgbClr val="00B050"/>
                </a:solidFill>
              </a:rPr>
              <a:t>9:54</a:t>
            </a:r>
            <a:r>
              <a:rPr lang="af-ZA" b="1" i="1" dirty="0" smtClean="0"/>
              <a:t/>
            </a:r>
            <a:br>
              <a:rPr lang="af-ZA" b="1" i="1" dirty="0" smtClean="0"/>
            </a:br>
            <a:r>
              <a:rPr lang="af-ZA" i="1" dirty="0" smtClean="0"/>
              <a:t>Toe </a:t>
            </a:r>
            <a:r>
              <a:rPr lang="af-ZA" i="1" dirty="0"/>
              <a:t>die twee dissipels, Jakobus en Johannes, dit sien, sê hulle: </a:t>
            </a:r>
            <a:r>
              <a:rPr lang="af-ZA" i="1" dirty="0" smtClean="0"/>
              <a:t/>
            </a:r>
            <a:br>
              <a:rPr lang="af-ZA" i="1" dirty="0" smtClean="0"/>
            </a:br>
            <a:r>
              <a:rPr lang="af-ZA" i="1" dirty="0" smtClean="0"/>
              <a:t>“</a:t>
            </a:r>
            <a:r>
              <a:rPr lang="af-ZA" i="1" dirty="0"/>
              <a:t>Here, wil U hê ons moet vuur uit die hemel afroep om hulle te verteer?”</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Mark. </a:t>
            </a:r>
            <a:r>
              <a:rPr lang="af-ZA" b="1" dirty="0" smtClean="0">
                <a:solidFill>
                  <a:srgbClr val="00B050"/>
                </a:solidFill>
              </a:rPr>
              <a:t>10:35</a:t>
            </a:r>
            <a:r>
              <a:rPr lang="af-ZA" b="1" i="1" dirty="0" smtClean="0"/>
              <a:t/>
            </a:r>
            <a:br>
              <a:rPr lang="af-ZA" b="1" i="1" dirty="0" smtClean="0"/>
            </a:br>
            <a:r>
              <a:rPr lang="af-ZA" i="1" dirty="0" smtClean="0"/>
              <a:t>“Jakobus </a:t>
            </a:r>
            <a:r>
              <a:rPr lang="af-ZA" i="1" dirty="0"/>
              <a:t>en Johannes, die seuns van Sebedeus, kom toe na Jesus toe </a:t>
            </a:r>
            <a:r>
              <a:rPr lang="af-ZA" i="1" dirty="0" smtClean="0"/>
              <a:t/>
            </a:r>
            <a:br>
              <a:rPr lang="af-ZA" i="1" dirty="0" smtClean="0"/>
            </a:br>
            <a:r>
              <a:rPr lang="af-ZA" i="1" dirty="0" smtClean="0"/>
              <a:t>en </a:t>
            </a:r>
            <a:r>
              <a:rPr lang="af-ZA" i="1" dirty="0"/>
              <a:t>sê vir Hom: “Here, ons wil graag hê U moet vir ons doen wat ons </a:t>
            </a:r>
            <a:r>
              <a:rPr lang="af-ZA" i="1" dirty="0" smtClean="0"/>
              <a:t/>
            </a:r>
            <a:br>
              <a:rPr lang="af-ZA" i="1" dirty="0" smtClean="0"/>
            </a:br>
            <a:r>
              <a:rPr lang="af-ZA" i="1" dirty="0" smtClean="0"/>
              <a:t>U </a:t>
            </a:r>
            <a:r>
              <a:rPr lang="af-ZA" i="1" dirty="0"/>
              <a:t>gaan vra</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Mark. </a:t>
            </a:r>
            <a:r>
              <a:rPr lang="af-ZA" b="1" dirty="0" smtClean="0">
                <a:solidFill>
                  <a:srgbClr val="00B050"/>
                </a:solidFill>
              </a:rPr>
              <a:t>10:37</a:t>
            </a:r>
            <a:r>
              <a:rPr lang="af-ZA" b="1" i="1" dirty="0" smtClean="0"/>
              <a:t/>
            </a:r>
            <a:br>
              <a:rPr lang="af-ZA" b="1" i="1" dirty="0" smtClean="0"/>
            </a:br>
            <a:r>
              <a:rPr lang="af-ZA" i="1" dirty="0" smtClean="0"/>
              <a:t>“Hulle </a:t>
            </a:r>
            <a:r>
              <a:rPr lang="af-ZA" i="1" dirty="0"/>
              <a:t>het Hom geantwoord: </a:t>
            </a:r>
            <a:r>
              <a:rPr lang="af-ZA" i="1" dirty="0" smtClean="0"/>
              <a:t/>
            </a:r>
            <a:br>
              <a:rPr lang="af-ZA" i="1" dirty="0" smtClean="0"/>
            </a:br>
            <a:r>
              <a:rPr lang="af-ZA" i="1" dirty="0" smtClean="0"/>
              <a:t>“</a:t>
            </a:r>
            <a:r>
              <a:rPr lang="af-ZA" i="1" dirty="0"/>
              <a:t>Wanneer U as koning heers, laat </a:t>
            </a:r>
            <a:r>
              <a:rPr lang="af-ZA" i="1" dirty="0" smtClean="0"/>
              <a:t/>
            </a:r>
            <a:br>
              <a:rPr lang="af-ZA" i="1" dirty="0" smtClean="0"/>
            </a:br>
            <a:r>
              <a:rPr lang="af-ZA" i="1" dirty="0" smtClean="0"/>
              <a:t>ons </a:t>
            </a:r>
            <a:r>
              <a:rPr lang="af-ZA" i="1" dirty="0"/>
              <a:t>dan langs U sit, die een aan u regterhand en die ander een aan </a:t>
            </a:r>
            <a:r>
              <a:rPr lang="af-ZA" i="1" dirty="0" smtClean="0"/>
              <a:t/>
            </a:r>
            <a:br>
              <a:rPr lang="af-ZA" i="1" dirty="0" smtClean="0"/>
            </a:br>
            <a:r>
              <a:rPr lang="af-ZA" i="1" dirty="0" smtClean="0"/>
              <a:t>u </a:t>
            </a:r>
            <a:r>
              <a:rPr lang="af-ZA" i="1" dirty="0"/>
              <a:t>linkerhand</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Mark. </a:t>
            </a:r>
            <a:r>
              <a:rPr lang="af-ZA" b="1" dirty="0" smtClean="0">
                <a:solidFill>
                  <a:srgbClr val="00B050"/>
                </a:solidFill>
              </a:rPr>
              <a:t>10:38</a:t>
            </a:r>
            <a:r>
              <a:rPr lang="af-ZA" b="1" i="1" dirty="0" smtClean="0"/>
              <a:t/>
            </a:r>
            <a:br>
              <a:rPr lang="af-ZA" b="1" i="1" dirty="0" smtClean="0"/>
            </a:br>
            <a:r>
              <a:rPr lang="af-ZA" i="1" dirty="0" smtClean="0"/>
              <a:t>“Julle </a:t>
            </a:r>
            <a:r>
              <a:rPr lang="af-ZA" i="1" dirty="0"/>
              <a:t>weet nie wat julle vra nie,” </a:t>
            </a:r>
            <a:r>
              <a:rPr lang="af-ZA" i="1" dirty="0" smtClean="0"/>
              <a:t/>
            </a:r>
            <a:br>
              <a:rPr lang="af-ZA" i="1" dirty="0" smtClean="0"/>
            </a:br>
            <a:r>
              <a:rPr lang="af-ZA" i="1" dirty="0" smtClean="0"/>
              <a:t>sê </a:t>
            </a:r>
            <a:r>
              <a:rPr lang="af-ZA" i="1" dirty="0"/>
              <a:t>Jesus vir hulle. “Kan julle die lydensbeker drink wat Ek drink, </a:t>
            </a:r>
            <a:r>
              <a:rPr lang="af-ZA" i="1" dirty="0" smtClean="0"/>
              <a:t/>
            </a:r>
            <a:br>
              <a:rPr lang="af-ZA" i="1" dirty="0" smtClean="0"/>
            </a:br>
            <a:r>
              <a:rPr lang="af-ZA" i="1" dirty="0" smtClean="0"/>
              <a:t>of </a:t>
            </a:r>
            <a:r>
              <a:rPr lang="af-ZA" i="1" dirty="0"/>
              <a:t>met die doop gedoop word waarmee Ek gedoop word</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Mark. </a:t>
            </a:r>
            <a:r>
              <a:rPr lang="af-ZA" b="1" dirty="0" smtClean="0">
                <a:solidFill>
                  <a:srgbClr val="00B050"/>
                </a:solidFill>
              </a:rPr>
              <a:t>10:41</a:t>
            </a:r>
            <a:r>
              <a:rPr lang="af-ZA" b="1" i="1" dirty="0" smtClean="0"/>
              <a:t/>
            </a:r>
            <a:br>
              <a:rPr lang="af-ZA" b="1" i="1" dirty="0" smtClean="0"/>
            </a:br>
            <a:r>
              <a:rPr lang="af-ZA" i="1" dirty="0" smtClean="0"/>
              <a:t>“Toe </a:t>
            </a:r>
            <a:r>
              <a:rPr lang="af-ZA" i="1" dirty="0"/>
              <a:t>die tien ander dit hoor, was hulle verontwaardig oor Jakobus </a:t>
            </a:r>
            <a:r>
              <a:rPr lang="af-ZA" i="1" dirty="0" smtClean="0"/>
              <a:t/>
            </a:r>
            <a:br>
              <a:rPr lang="af-ZA" i="1" dirty="0" smtClean="0"/>
            </a:br>
            <a:r>
              <a:rPr lang="af-ZA" i="1" dirty="0" smtClean="0"/>
              <a:t>en </a:t>
            </a:r>
            <a:r>
              <a:rPr lang="af-ZA" i="1" dirty="0"/>
              <a:t>Johannes</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Mark. </a:t>
            </a:r>
            <a:r>
              <a:rPr lang="af-ZA" b="1" dirty="0" smtClean="0">
                <a:solidFill>
                  <a:srgbClr val="00B050"/>
                </a:solidFill>
              </a:rPr>
              <a:t>10:44</a:t>
            </a:r>
            <a:r>
              <a:rPr lang="af-ZA" b="1" dirty="0" smtClean="0"/>
              <a:t/>
            </a:r>
            <a:br>
              <a:rPr lang="af-ZA" b="1" dirty="0" smtClean="0"/>
            </a:br>
            <a:r>
              <a:rPr lang="af-ZA" i="1" dirty="0" smtClean="0"/>
              <a:t>“Elkeen </a:t>
            </a:r>
            <a:r>
              <a:rPr lang="af-ZA" i="1" dirty="0"/>
              <a:t>wat in julle kring groot wil word, moet julle dienaar wees; </a:t>
            </a:r>
            <a:r>
              <a:rPr lang="af-ZA" i="1" dirty="0" smtClean="0"/>
              <a:t/>
            </a:r>
            <a:br>
              <a:rPr lang="af-ZA" i="1" dirty="0" smtClean="0"/>
            </a:br>
            <a:r>
              <a:rPr lang="af-ZA" i="1" dirty="0" smtClean="0"/>
              <a:t>en </a:t>
            </a:r>
            <a:r>
              <a:rPr lang="af-ZA" i="1" dirty="0"/>
              <a:t>elkeen onder julle wat die eerste </a:t>
            </a:r>
            <a:r>
              <a:rPr lang="af-ZA" i="1" dirty="0" smtClean="0"/>
              <a:t/>
            </a:r>
            <a:br>
              <a:rPr lang="af-ZA" i="1" dirty="0" smtClean="0"/>
            </a:br>
            <a:r>
              <a:rPr lang="af-ZA" i="1" dirty="0" smtClean="0"/>
              <a:t>wil </a:t>
            </a:r>
            <a:r>
              <a:rPr lang="af-ZA" i="1" dirty="0"/>
              <a:t>wees, moet julle almal se dienaar wees</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Hand. </a:t>
            </a:r>
            <a:r>
              <a:rPr lang="af-ZA" b="1" dirty="0" smtClean="0">
                <a:solidFill>
                  <a:srgbClr val="00B050"/>
                </a:solidFill>
              </a:rPr>
              <a:t>12:1-2</a:t>
            </a:r>
            <a:r>
              <a:rPr lang="af-ZA" b="1" i="1" dirty="0" smtClean="0"/>
              <a:t/>
            </a:r>
            <a:br>
              <a:rPr lang="af-ZA" b="1" i="1" dirty="0" smtClean="0"/>
            </a:br>
            <a:r>
              <a:rPr lang="af-ZA" i="1" dirty="0" smtClean="0"/>
              <a:t>“In </a:t>
            </a:r>
            <a:r>
              <a:rPr lang="af-ZA" i="1" dirty="0"/>
              <a:t>dié tyd het koning Herodes party van die gemeentelede laat vang en hulle mishandel. </a:t>
            </a:r>
            <a:r>
              <a:rPr lang="af-ZA" i="1" dirty="0" smtClean="0"/>
              <a:t/>
            </a:r>
            <a:br>
              <a:rPr lang="af-ZA" i="1" dirty="0" smtClean="0"/>
            </a:br>
            <a:r>
              <a:rPr lang="af-ZA" i="1" dirty="0" smtClean="0"/>
              <a:t>Hy </a:t>
            </a:r>
            <a:r>
              <a:rPr lang="af-ZA" i="1" dirty="0"/>
              <a:t>het vir Jakobus die broer van Johannes met die swaard laat doodmaak</a:t>
            </a:r>
            <a:r>
              <a:rPr lang="af-ZA" i="1"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Mark. </a:t>
            </a:r>
            <a:r>
              <a:rPr lang="af-ZA" b="1" dirty="0" smtClean="0">
                <a:solidFill>
                  <a:srgbClr val="00B050"/>
                </a:solidFill>
              </a:rPr>
              <a:t>9:35</a:t>
            </a:r>
            <a:r>
              <a:rPr lang="af-ZA" b="1" dirty="0" smtClean="0"/>
              <a:t/>
            </a:r>
            <a:br>
              <a:rPr lang="af-ZA" b="1" dirty="0" smtClean="0"/>
            </a:br>
            <a:r>
              <a:rPr lang="af-ZA" i="1" dirty="0" smtClean="0"/>
              <a:t>Jesus </a:t>
            </a:r>
            <a:r>
              <a:rPr lang="af-ZA" i="1" dirty="0"/>
              <a:t>het gaan sit en die twaalf geroep. Hy sê toe vir hulle: “As iemand die eerste wil wees, moet hy die heel laaste en almal se dienaar wees.”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1:36-37</a:t>
            </a:r>
            <a:r>
              <a:rPr lang="af-ZA" b="1" i="1" dirty="0" smtClean="0"/>
              <a:t/>
            </a:r>
            <a:br>
              <a:rPr lang="af-ZA" b="1" i="1" dirty="0" smtClean="0"/>
            </a:br>
            <a:r>
              <a:rPr lang="af-ZA" i="1" dirty="0" smtClean="0"/>
              <a:t>“Toe </a:t>
            </a:r>
            <a:r>
              <a:rPr lang="af-ZA" i="1" dirty="0"/>
              <a:t>Jesus verbyloop, het Johannes stip na Hom gekyk en gesê: </a:t>
            </a:r>
            <a:r>
              <a:rPr lang="af-ZA" i="1" dirty="0" smtClean="0"/>
              <a:t/>
            </a:r>
            <a:br>
              <a:rPr lang="af-ZA" i="1" dirty="0" smtClean="0"/>
            </a:br>
            <a:r>
              <a:rPr lang="af-ZA" i="1" dirty="0" smtClean="0"/>
              <a:t>“</a:t>
            </a:r>
            <a:r>
              <a:rPr lang="af-ZA" i="1" dirty="0"/>
              <a:t>Dáár is die Lam van God!”</a:t>
            </a:r>
            <a:br>
              <a:rPr lang="af-ZA" i="1" dirty="0"/>
            </a:br>
            <a:r>
              <a:rPr lang="af-ZA" i="1" dirty="0"/>
              <a:t>Die twee het hom dit hoor sê </a:t>
            </a:r>
            <a:r>
              <a:rPr lang="af-ZA" i="1" dirty="0" smtClean="0"/>
              <a:t>en </a:t>
            </a:r>
            <a:br>
              <a:rPr lang="af-ZA" i="1" dirty="0" smtClean="0"/>
            </a:br>
            <a:r>
              <a:rPr lang="af-ZA" i="1" dirty="0" smtClean="0"/>
              <a:t>hulle </a:t>
            </a:r>
            <a:r>
              <a:rPr lang="af-ZA" i="1" dirty="0"/>
              <a:t>het Jesus gevolg</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1:41</a:t>
            </a:r>
            <a:r>
              <a:rPr lang="af-ZA" b="1" i="1" dirty="0" smtClean="0"/>
              <a:t/>
            </a:r>
            <a:br>
              <a:rPr lang="af-ZA" b="1" i="1" dirty="0" smtClean="0"/>
            </a:br>
            <a:r>
              <a:rPr lang="af-ZA" i="1" dirty="0" smtClean="0"/>
              <a:t>“Daarna </a:t>
            </a:r>
            <a:r>
              <a:rPr lang="af-ZA" i="1" dirty="0"/>
              <a:t>het hy eers sy broer Simon gaan soek en vir hom gesê: </a:t>
            </a:r>
            <a:r>
              <a:rPr lang="af-ZA" i="1" dirty="0" smtClean="0"/>
              <a:t/>
            </a:r>
            <a:br>
              <a:rPr lang="af-ZA" i="1" dirty="0" smtClean="0"/>
            </a:br>
            <a:r>
              <a:rPr lang="af-ZA" i="1" dirty="0" smtClean="0"/>
              <a:t>“</a:t>
            </a:r>
            <a:r>
              <a:rPr lang="af-ZA" i="1" dirty="0"/>
              <a:t>Ons het die Messias gekry!” </a:t>
            </a:r>
            <a:r>
              <a:rPr lang="af-ZA" i="1" dirty="0" smtClean="0"/>
              <a:t/>
            </a:r>
            <a:br>
              <a:rPr lang="af-ZA" i="1" dirty="0" smtClean="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6:7</a:t>
            </a:r>
            <a:r>
              <a:rPr lang="af-ZA" b="1" dirty="0"/>
              <a:t>	</a:t>
            </a:r>
            <a:r>
              <a:rPr lang="af-ZA" b="1" i="1" dirty="0" smtClean="0"/>
              <a:t/>
            </a:r>
            <a:br>
              <a:rPr lang="af-ZA" b="1" i="1" dirty="0" smtClean="0"/>
            </a:br>
            <a:r>
              <a:rPr lang="af-ZA" i="1" dirty="0" smtClean="0"/>
              <a:t>“</a:t>
            </a:r>
            <a:r>
              <a:rPr lang="af-ZA" i="1" dirty="0"/>
              <a:t>Filippus antwoord Hom toe: </a:t>
            </a:r>
            <a:r>
              <a:rPr lang="af-ZA" i="1" dirty="0" smtClean="0"/>
              <a:t/>
            </a:r>
            <a:br>
              <a:rPr lang="af-ZA" i="1" dirty="0" smtClean="0"/>
            </a:br>
            <a:r>
              <a:rPr lang="af-ZA" i="1" dirty="0" smtClean="0"/>
              <a:t>“</a:t>
            </a:r>
            <a:r>
              <a:rPr lang="af-ZA" i="1" dirty="0"/>
              <a:t>Twee honderd mense se dagloon is nie eers genoeg om elkeen van hulle </a:t>
            </a:r>
            <a:r>
              <a:rPr lang="af-ZA" i="1" dirty="0" smtClean="0"/>
              <a:t/>
            </a:r>
            <a:br>
              <a:rPr lang="af-ZA" i="1" dirty="0" smtClean="0"/>
            </a:br>
            <a:r>
              <a:rPr lang="af-ZA" i="1" dirty="0" smtClean="0"/>
              <a:t>'n </a:t>
            </a:r>
            <a:r>
              <a:rPr lang="af-ZA" i="1" dirty="0"/>
              <a:t>stukkie brood te laat kry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6:8-9</a:t>
            </a:r>
            <a:r>
              <a:rPr lang="af-ZA" b="1" i="1" dirty="0" smtClean="0"/>
              <a:t/>
            </a:r>
            <a:br>
              <a:rPr lang="af-ZA" b="1" i="1" dirty="0" smtClean="0"/>
            </a:br>
            <a:r>
              <a:rPr lang="af-ZA" i="1" dirty="0" smtClean="0"/>
              <a:t>“</a:t>
            </a:r>
            <a:r>
              <a:rPr lang="af-ZA" i="1" dirty="0"/>
              <a:t>'n Ander dissipel, Andreas, die broer van Simon Petrus, sê toe vir Hom: </a:t>
            </a:r>
            <a:r>
              <a:rPr lang="af-ZA" i="1" dirty="0" smtClean="0"/>
              <a:t/>
            </a:r>
            <a:br>
              <a:rPr lang="af-ZA" i="1" dirty="0" smtClean="0"/>
            </a:br>
            <a:r>
              <a:rPr lang="af-ZA" i="1" dirty="0" smtClean="0"/>
              <a:t>“</a:t>
            </a:r>
            <a:r>
              <a:rPr lang="af-ZA" i="1" dirty="0"/>
              <a:t>Hier is 'n seuntjie met vyf garsbrode en twee vissies; maar wat is dit vir </a:t>
            </a:r>
            <a:r>
              <a:rPr lang="af-ZA" i="1" dirty="0" smtClean="0"/>
              <a:t/>
            </a:r>
            <a:br>
              <a:rPr lang="af-ZA" i="1" dirty="0" smtClean="0"/>
            </a:br>
            <a:r>
              <a:rPr lang="af-ZA" i="1" dirty="0" smtClean="0"/>
              <a:t>so </a:t>
            </a:r>
            <a:r>
              <a:rPr lang="af-ZA" i="1" dirty="0"/>
              <a:t>baie mense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Joh. </a:t>
            </a:r>
            <a:r>
              <a:rPr lang="af-ZA" b="1" dirty="0" smtClean="0">
                <a:solidFill>
                  <a:srgbClr val="00B050"/>
                </a:solidFill>
              </a:rPr>
              <a:t>12:20-21</a:t>
            </a:r>
            <a:r>
              <a:rPr lang="af-ZA" b="1" i="1" dirty="0" smtClean="0"/>
              <a:t/>
            </a:r>
            <a:br>
              <a:rPr lang="af-ZA" b="1" i="1" dirty="0" smtClean="0"/>
            </a:br>
            <a:r>
              <a:rPr lang="af-ZA" i="1" dirty="0" smtClean="0"/>
              <a:t>“Daar </a:t>
            </a:r>
            <a:r>
              <a:rPr lang="af-ZA" i="1" dirty="0"/>
              <a:t>was ook 'n aantal Grieke onder die mense wat fees toe gekom het om te aanbid. Hulle het na Filippus, wat van Betsaida in Galilea afkomstig was, gegaan en vir hom gevra: </a:t>
            </a:r>
            <a:r>
              <a:rPr lang="af-ZA" i="1" dirty="0" smtClean="0"/>
              <a:t/>
            </a:r>
            <a:br>
              <a:rPr lang="af-ZA" i="1" dirty="0" smtClean="0"/>
            </a:br>
            <a:r>
              <a:rPr lang="af-ZA" i="1" dirty="0" smtClean="0"/>
              <a:t>“</a:t>
            </a:r>
            <a:r>
              <a:rPr lang="af-ZA" i="1" dirty="0"/>
              <a:t>Meneer, ons wil Jesus graag ontmoet</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52</Words>
  <Application>Microsoft Office PowerPoint</Application>
  <PresentationFormat>On-screen Show (16:9)</PresentationFormat>
  <Paragraphs>17</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Luk. 6:14  Gewone mense met 'n ongewone roeping – Andreas en Jakobus</vt:lpstr>
      <vt:lpstr>Slide 2</vt:lpstr>
      <vt:lpstr>Mark. 9:35 Jesus het gaan sit en die twaalf geroep. Hy sê toe vir hulle: “As iemand die eerste wil wees, moet hy die heel laaste en almal se dienaar wees.”</vt:lpstr>
      <vt:lpstr>Slide 4</vt:lpstr>
      <vt:lpstr>Joh. 1:36-37 “Toe Jesus verbyloop, het Johannes stip na Hom gekyk en gesê:  “Dáár is die Lam van God!” Die twee het hom dit hoor sê en  hulle het Jesus gevolg.</vt:lpstr>
      <vt:lpstr>Joh. 1:41 “Daarna het hy eers sy broer Simon gaan soek en vir hom gesê:  “Ons het die Messias gekry!”  </vt:lpstr>
      <vt:lpstr>Joh. 6:7  “Filippus antwoord Hom toe:  “Twee honderd mense se dagloon is nie eers genoeg om elkeen van hulle  'n stukkie brood te laat kry nie.”</vt:lpstr>
      <vt:lpstr>Joh. 6:8-9 “'n Ander dissipel, Andreas, die broer van Simon Petrus, sê toe vir Hom:  “Hier is 'n seuntjie met vyf garsbrode en twee vissies; maar wat is dit vir  so baie mense?”</vt:lpstr>
      <vt:lpstr>Joh. 12:20-21 “Daar was ook 'n aantal Grieke onder die mense wat fees toe gekom het om te aanbid. Hulle het na Filippus, wat van Betsaida in Galilea afkomstig was, gegaan en vir hom gevra:  “Meneer, ons wil Jesus graag ontmoet.”</vt:lpstr>
      <vt:lpstr>Joh. 12:22 “Filippus het gegaan en dit vir Andreas vertel. Andreas en Filippus gaan  toe en sê dit vir Jesus.”</vt:lpstr>
      <vt:lpstr>Slide 11</vt:lpstr>
      <vt:lpstr>Mark. 3:17 Jakobus seun van Sebedeus, en Johannes die broer van Jakobus  – vir hulle het Hy die bynaam Boanerges gegee, dit wil sê  “manne van die donder” </vt:lpstr>
      <vt:lpstr>Slide 13</vt:lpstr>
      <vt:lpstr>II Kon. 10:31 “Maar Jehu het nie met sy hele hart die woord van die Here die God van Israel gehoorsaam nie. Hy het nie afgesien van die sondes wat Jerobeam vir Israel laat doen het nie.”</vt:lpstr>
      <vt:lpstr>Slide 15</vt:lpstr>
      <vt:lpstr>Luk. 9:54 Toe die twee dissipels, Jakobus en Johannes, dit sien, sê hulle:  “Here, wil U hê ons moet vuur uit die hemel afroep om hulle te verteer?”</vt:lpstr>
      <vt:lpstr>Mark. 10:35 “Jakobus en Johannes, die seuns van Sebedeus, kom toe na Jesus toe  en sê vir Hom: “Here, ons wil graag hê U moet vir ons doen wat ons  U gaan vra.”</vt:lpstr>
      <vt:lpstr>Mark. 10:37 “Hulle het Hom geantwoord:  “Wanneer U as koning heers, laat  ons dan langs U sit, die een aan u regterhand en die ander een aan  u linkerhand.”</vt:lpstr>
      <vt:lpstr>Mark. 10:38 “Julle weet nie wat julle vra nie,”  sê Jesus vir hulle. “Kan julle die lydensbeker drink wat Ek drink,  of met die doop gedoop word waarmee Ek gedoop word?”</vt:lpstr>
      <vt:lpstr>Mark. 10:41 “Toe die tien ander dit hoor, was hulle verontwaardig oor Jakobus  en Johannes.”</vt:lpstr>
      <vt:lpstr>Mark. 10:44 “Elkeen wat in julle kring groot wil word, moet julle dienaar wees;  en elkeen onder julle wat die eerste  wil wees, moet julle almal se dienaar wees.”</vt:lpstr>
      <vt:lpstr>Slide 22</vt:lpstr>
      <vt:lpstr>Hand. 12:1-2 “In dié tyd het koning Herodes party van die gemeentelede laat vang en hulle mishandel.  Hy het vir Jakobus die broer van Johannes met die swaard laat doodmaak.”</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6:14  Gewone mense met 'n ongewone roeping – Andreas en Jakobus</dc:title>
  <dc:creator>Windows User</dc:creator>
  <cp:lastModifiedBy>Windows User</cp:lastModifiedBy>
  <cp:revision>1</cp:revision>
  <dcterms:created xsi:type="dcterms:W3CDTF">2025-09-18T03:13:30Z</dcterms:created>
  <dcterms:modified xsi:type="dcterms:W3CDTF">2025-09-18T03:23:40Z</dcterms:modified>
</cp:coreProperties>
</file>