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307" autoAdjust="0"/>
    <p:restoredTop sz="94660"/>
  </p:normalViewPr>
  <p:slideViewPr>
    <p:cSldViewPr>
      <p:cViewPr varScale="1">
        <p:scale>
          <a:sx n="149" d="100"/>
          <a:sy n="149" d="100"/>
        </p:scale>
        <p:origin x="-924"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845D04-8215-4378-B2FA-849DC6142F37}"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276A3A-F958-4B36-ACDD-6F7AE36661A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845D04-8215-4378-B2FA-849DC6142F37}"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276A3A-F958-4B36-ACDD-6F7AE36661A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845D04-8215-4378-B2FA-849DC6142F37}"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276A3A-F958-4B36-ACDD-6F7AE36661A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845D04-8215-4378-B2FA-849DC6142F37}"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276A3A-F958-4B36-ACDD-6F7AE36661A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845D04-8215-4378-B2FA-849DC6142F37}"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276A3A-F958-4B36-ACDD-6F7AE36661A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845D04-8215-4378-B2FA-849DC6142F37}"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276A3A-F958-4B36-ACDD-6F7AE36661A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845D04-8215-4378-B2FA-849DC6142F37}" type="datetimeFigureOut">
              <a:rPr lang="en-US" smtClean="0"/>
              <a:t>10/10/2025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276A3A-F958-4B36-ACDD-6F7AE36661A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845D04-8215-4378-B2FA-849DC6142F37}" type="datetimeFigureOut">
              <a:rPr lang="en-US" smtClean="0"/>
              <a:t>10/10/2025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276A3A-F958-4B36-ACDD-6F7AE36661A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845D04-8215-4378-B2FA-849DC6142F37}" type="datetimeFigureOut">
              <a:rPr lang="en-US" smtClean="0"/>
              <a:t>10/10/2025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276A3A-F958-4B36-ACDD-6F7AE36661A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845D04-8215-4378-B2FA-849DC6142F37}"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276A3A-F958-4B36-ACDD-6F7AE36661A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845D04-8215-4378-B2FA-849DC6142F37}"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276A3A-F958-4B36-ACDD-6F7AE36661A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EE845D04-8215-4378-B2FA-849DC6142F37}" type="datetimeFigureOut">
              <a:rPr lang="en-US" smtClean="0"/>
              <a:t>10/10/2025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4276A3A-F958-4B36-ACDD-6F7AE36661A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6:14</a:t>
            </a:r>
            <a:br>
              <a:rPr lang="af-ZA" b="1" u="sng" dirty="0" smtClean="0"/>
            </a:br>
            <a:r>
              <a:rPr lang="af-ZA" b="1" u="sng" dirty="0"/>
              <a:t/>
            </a:r>
            <a:br>
              <a:rPr lang="af-ZA" b="1" u="sng" dirty="0"/>
            </a:br>
            <a:r>
              <a:rPr lang="af-ZA" b="1" dirty="0" smtClean="0"/>
              <a:t>Gewone </a:t>
            </a:r>
            <a:r>
              <a:rPr lang="af-ZA" b="1" dirty="0"/>
              <a:t>mense met 'n ongewone roeping – Filippus en </a:t>
            </a:r>
            <a:r>
              <a:rPr lang="af-ZA" b="1" dirty="0" smtClean="0"/>
              <a:t>Bartlomeus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“Meneer, ons wil Jesus graag ontmoet.” Filippus het gegaan en dit vir Andreas vertel. Andreas en Filippus gaan </a:t>
            </a:r>
            <a:br>
              <a:rPr lang="af-ZA" i="1" dirty="0" smtClean="0"/>
            </a:br>
            <a:r>
              <a:rPr lang="af-ZA" i="1" dirty="0" smtClean="0"/>
              <a:t>toe en sê dit vir Jesus.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Matt. 10:5-6</a:t>
            </a:r>
            <a:r>
              <a:rPr lang="af-ZA" i="1" dirty="0"/>
              <a:t>	</a:t>
            </a:r>
            <a:r>
              <a:rPr lang="af-ZA" i="1" dirty="0" smtClean="0"/>
              <a:t/>
            </a:r>
            <a:br>
              <a:rPr lang="af-ZA" i="1" dirty="0" smtClean="0"/>
            </a:br>
            <a:r>
              <a:rPr lang="af-ZA" i="1" dirty="0" smtClean="0"/>
              <a:t>Jesus </a:t>
            </a:r>
            <a:r>
              <a:rPr lang="af-ZA" i="1" dirty="0"/>
              <a:t>het hierdie twaalf uitgestuur en die volgende opdragte aan hulle gegee: “Moenie met 'n pad na die heidennasies toe afdraai nie en moenie in 'n dorp van die Samaritane ingaan nie. Gaan liewer na die verlore skape van die volk Israel toe.”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14:6-7</a:t>
            </a:r>
            <a:r>
              <a:rPr lang="af-ZA" b="1" i="1" dirty="0" smtClean="0"/>
              <a:t/>
            </a:r>
            <a:br>
              <a:rPr lang="af-ZA" b="1" i="1" dirty="0" smtClean="0"/>
            </a:br>
            <a:r>
              <a:rPr lang="af-ZA" i="1" dirty="0" smtClean="0"/>
              <a:t>“Ek </a:t>
            </a:r>
            <a:r>
              <a:rPr lang="af-ZA" i="1" dirty="0"/>
              <a:t>is die weg en die waarheid en die lewe. Niemand kom na die Vader toe behalwe deur My nie. As julle My ken, sal julle my Vader ook ken. En van nou af ken julle Hom en sien julle Hom.”</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14:8</a:t>
            </a:r>
            <a:r>
              <a:rPr lang="af-ZA" b="1" i="1" dirty="0" smtClean="0">
                <a:solidFill>
                  <a:srgbClr val="00B050"/>
                </a:solidFill>
              </a:rPr>
              <a:t/>
            </a:r>
            <a:br>
              <a:rPr lang="af-ZA" b="1" i="1" dirty="0" smtClean="0">
                <a:solidFill>
                  <a:srgbClr val="00B050"/>
                </a:solidFill>
              </a:rPr>
            </a:br>
            <a:r>
              <a:rPr lang="af-ZA" i="1" dirty="0" smtClean="0"/>
              <a:t>Toe </a:t>
            </a:r>
            <a:r>
              <a:rPr lang="af-ZA" i="1" dirty="0"/>
              <a:t>sê Filippus vir Hom: “Here, wys vir ons die Vader, en dit is vir ons genoeg.”</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14:9</a:t>
            </a:r>
            <a:r>
              <a:rPr lang="af-ZA" b="1" i="1" dirty="0" smtClean="0"/>
              <a:t/>
            </a:r>
            <a:br>
              <a:rPr lang="af-ZA" b="1" i="1" dirty="0" smtClean="0"/>
            </a:br>
            <a:r>
              <a:rPr lang="af-ZA" i="1" dirty="0" smtClean="0"/>
              <a:t>En </a:t>
            </a:r>
            <a:r>
              <a:rPr lang="af-ZA" i="1" dirty="0"/>
              <a:t>Jesus sê vir hom: “Ek is al so lank by julle, en ken jy My nie, Filippus? Wie My sien, sien die Vader. Hoe kan jy dan sê: ‘Wys vir ons die Vader</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14:11</a:t>
            </a:r>
            <a:r>
              <a:rPr lang="af-ZA" b="1" i="1" dirty="0" smtClean="0"/>
              <a:t/>
            </a:r>
            <a:br>
              <a:rPr lang="af-ZA" b="1" i="1" dirty="0" smtClean="0"/>
            </a:br>
            <a:r>
              <a:rPr lang="af-ZA" i="1" dirty="0" smtClean="0"/>
              <a:t>“Glo </a:t>
            </a:r>
            <a:r>
              <a:rPr lang="af-ZA" i="1" dirty="0"/>
              <a:t>in My omdat Ek in die Vader is en die Vader in My; of anders, glo op grond van die werke self.”</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1:45</a:t>
            </a:r>
            <a:r>
              <a:rPr lang="af-ZA" b="1" i="1" dirty="0" smtClean="0">
                <a:solidFill>
                  <a:srgbClr val="00B050"/>
                </a:solidFill>
              </a:rPr>
              <a:t/>
            </a:r>
            <a:br>
              <a:rPr lang="af-ZA" b="1" i="1" dirty="0" smtClean="0">
                <a:solidFill>
                  <a:srgbClr val="00B050"/>
                </a:solidFill>
              </a:rPr>
            </a:br>
            <a:r>
              <a:rPr lang="af-ZA" i="1" dirty="0" smtClean="0"/>
              <a:t>Filippus </a:t>
            </a:r>
            <a:r>
              <a:rPr lang="af-ZA" i="1" dirty="0"/>
              <a:t>kry toe vir Natanael en sê vir hom: “Ons het Hom gekry van wie Moses in die wet geskrywe het en van wie die profete ook geskrywe het. Dit is Jesus van Nasaret, die seun van Josef.”</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1:46</a:t>
            </a:r>
            <a:r>
              <a:rPr lang="af-ZA" b="1" i="1" dirty="0" smtClean="0"/>
              <a:t/>
            </a:r>
            <a:br>
              <a:rPr lang="af-ZA" b="1" i="1" dirty="0" smtClean="0"/>
            </a:br>
            <a:r>
              <a:rPr lang="af-ZA" i="1" dirty="0" smtClean="0"/>
              <a:t>Maar </a:t>
            </a:r>
            <a:r>
              <a:rPr lang="af-ZA" i="1" dirty="0"/>
              <a:t>Natanael sê vir hom: </a:t>
            </a:r>
            <a:r>
              <a:rPr lang="af-ZA" i="1" dirty="0" smtClean="0"/>
              <a:t/>
            </a:r>
            <a:br>
              <a:rPr lang="af-ZA" i="1" dirty="0" smtClean="0"/>
            </a:br>
            <a:r>
              <a:rPr lang="af-ZA" i="1" dirty="0" smtClean="0"/>
              <a:t>“</a:t>
            </a:r>
            <a:r>
              <a:rPr lang="af-ZA" i="1" dirty="0"/>
              <a:t>Kan daar uit Nasaret iets goeds kom?” </a:t>
            </a:r>
            <a:r>
              <a:rPr lang="af-ZA" i="1" dirty="0" smtClean="0"/>
              <a:t>“</a:t>
            </a:r>
            <a:r>
              <a:rPr lang="af-ZA" i="1" dirty="0"/>
              <a:t>Kom kyk,” het Filippus hom geantwoord</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1:47</a:t>
            </a:r>
            <a:r>
              <a:rPr lang="af-ZA" b="1" i="1" dirty="0" smtClean="0"/>
              <a:t/>
            </a:r>
            <a:br>
              <a:rPr lang="af-ZA" b="1" i="1" dirty="0" smtClean="0"/>
            </a:br>
            <a:r>
              <a:rPr lang="af-ZA" i="1" dirty="0" smtClean="0"/>
              <a:t>Toe </a:t>
            </a:r>
            <a:r>
              <a:rPr lang="af-ZA" i="1" dirty="0"/>
              <a:t>Jesus vir Natanael na Hom toe </a:t>
            </a:r>
            <a:r>
              <a:rPr lang="af-ZA" i="1" dirty="0" smtClean="0"/>
              <a:t/>
            </a:r>
            <a:br>
              <a:rPr lang="af-ZA" i="1" dirty="0" smtClean="0"/>
            </a:br>
            <a:r>
              <a:rPr lang="af-ZA" i="1" dirty="0" smtClean="0"/>
              <a:t>sien </a:t>
            </a:r>
            <a:r>
              <a:rPr lang="af-ZA" i="1" dirty="0"/>
              <a:t>aankom, sê Hy van hom: </a:t>
            </a:r>
            <a:r>
              <a:rPr lang="af-ZA" i="1" dirty="0" smtClean="0"/>
              <a:t/>
            </a:r>
            <a:br>
              <a:rPr lang="af-ZA" i="1" dirty="0" smtClean="0"/>
            </a:br>
            <a:r>
              <a:rPr lang="af-ZA" i="1" dirty="0" smtClean="0"/>
              <a:t>“</a:t>
            </a:r>
            <a:r>
              <a:rPr lang="af-ZA" i="1" dirty="0"/>
              <a:t>Hier is 'n ware Israeliet, 'n man in wie daar </a:t>
            </a:r>
            <a:r>
              <a:rPr lang="af-ZA" i="1" dirty="0" smtClean="0"/>
              <a:t>geen </a:t>
            </a:r>
            <a:r>
              <a:rPr lang="af-ZA" i="1" dirty="0"/>
              <a:t>bedrog is nie.”</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1:48</a:t>
            </a:r>
            <a:r>
              <a:rPr lang="af-ZA" b="1" i="1" dirty="0" smtClean="0"/>
              <a:t/>
            </a:r>
            <a:br>
              <a:rPr lang="af-ZA" b="1" i="1" dirty="0" smtClean="0"/>
            </a:br>
            <a:r>
              <a:rPr lang="af-ZA" i="1" dirty="0" smtClean="0"/>
              <a:t>Natanael </a:t>
            </a:r>
            <a:r>
              <a:rPr lang="af-ZA" i="1" dirty="0"/>
              <a:t>vra Hom toe: </a:t>
            </a:r>
            <a:r>
              <a:rPr lang="af-ZA" i="1" dirty="0" smtClean="0"/>
              <a:t/>
            </a:r>
            <a:br>
              <a:rPr lang="af-ZA" i="1" dirty="0" smtClean="0"/>
            </a:br>
            <a:r>
              <a:rPr lang="af-ZA" i="1" dirty="0" smtClean="0"/>
              <a:t>“</a:t>
            </a:r>
            <a:r>
              <a:rPr lang="af-ZA" i="1" dirty="0"/>
              <a:t>Waarvandaan ken U my?”</a:t>
            </a:r>
            <a:br>
              <a:rPr lang="af-ZA" i="1" dirty="0"/>
            </a:br>
            <a:r>
              <a:rPr lang="af-ZA" i="1" dirty="0"/>
              <a:t>“Voordat Filippus jou geroep het,” antwoord Jesus hom, “toe jy nog onder die vyeboom was, het Ek jou al gesien</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1:49</a:t>
            </a:r>
            <a:r>
              <a:rPr lang="af-ZA" b="1" dirty="0" smtClean="0"/>
              <a:t/>
            </a:r>
            <a:br>
              <a:rPr lang="af-ZA" b="1" dirty="0" smtClean="0"/>
            </a:br>
            <a:r>
              <a:rPr lang="af-ZA" i="1" dirty="0" smtClean="0"/>
              <a:t>Toe </a:t>
            </a:r>
            <a:r>
              <a:rPr lang="af-ZA" i="1" dirty="0"/>
              <a:t>roep Natanael uit: </a:t>
            </a:r>
            <a:r>
              <a:rPr lang="af-ZA" i="1" dirty="0" smtClean="0"/>
              <a:t/>
            </a:r>
            <a:br>
              <a:rPr lang="af-ZA" i="1" dirty="0" smtClean="0"/>
            </a:br>
            <a:r>
              <a:rPr lang="af-ZA" i="1" dirty="0" smtClean="0"/>
              <a:t>“</a:t>
            </a:r>
            <a:r>
              <a:rPr lang="af-ZA" i="1" dirty="0"/>
              <a:t>Rabbi, U is die Seun van God; </a:t>
            </a:r>
            <a:r>
              <a:rPr lang="af-ZA" i="1" dirty="0" smtClean="0"/>
              <a:t/>
            </a:r>
            <a:br>
              <a:rPr lang="af-ZA" i="1" dirty="0" smtClean="0"/>
            </a:br>
            <a:r>
              <a:rPr lang="af-ZA" i="1" dirty="0" smtClean="0"/>
              <a:t>U </a:t>
            </a:r>
            <a:r>
              <a:rPr lang="af-ZA" i="1" dirty="0"/>
              <a:t>is die Koning van Israel!”</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Joh. </a:t>
            </a:r>
            <a:r>
              <a:rPr lang="af-ZA" b="1" dirty="0" smtClean="0">
                <a:solidFill>
                  <a:srgbClr val="00B050"/>
                </a:solidFill>
              </a:rPr>
              <a:t>1:43</a:t>
            </a:r>
            <a:r>
              <a:rPr lang="af-ZA" b="1" i="1" dirty="0" smtClean="0"/>
              <a:t/>
            </a:r>
            <a:br>
              <a:rPr lang="af-ZA" b="1" i="1" dirty="0" smtClean="0"/>
            </a:br>
            <a:r>
              <a:rPr lang="af-ZA" i="1" dirty="0" smtClean="0"/>
              <a:t>Die </a:t>
            </a:r>
            <a:r>
              <a:rPr lang="af-ZA" i="1" dirty="0"/>
              <a:t>volgende dag het Jesus besluit om na Galilea toe te gaan. Hy kry toe vir Filippus en sê vir hom: “Volg My!”</a:t>
            </a:r>
            <a:br>
              <a:rPr lang="af-ZA" i="1" dirty="0"/>
            </a:br>
            <a:r>
              <a:rPr lang="af-ZA" b="1" dirty="0">
                <a:solidFill>
                  <a:srgbClr val="00B050"/>
                </a:solidFill>
              </a:rPr>
              <a:t>Joh. </a:t>
            </a:r>
            <a:r>
              <a:rPr lang="af-ZA" b="1" dirty="0" smtClean="0">
                <a:solidFill>
                  <a:srgbClr val="00B050"/>
                </a:solidFill>
              </a:rPr>
              <a:t>1:44</a:t>
            </a:r>
            <a:r>
              <a:rPr lang="af-ZA" b="1" i="1" dirty="0" smtClean="0"/>
              <a:t/>
            </a:r>
            <a:br>
              <a:rPr lang="af-ZA" b="1" i="1" dirty="0" smtClean="0"/>
            </a:br>
            <a:r>
              <a:rPr lang="af-ZA" i="1" dirty="0" smtClean="0"/>
              <a:t>Filippus </a:t>
            </a:r>
            <a:r>
              <a:rPr lang="af-ZA" i="1" dirty="0"/>
              <a:t>was van Betsaida afkomstig, van dieselfde dorp as Andreas en Petrus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1:45</a:t>
            </a:r>
            <a:r>
              <a:rPr lang="af-ZA" b="1" i="1" dirty="0" smtClean="0"/>
              <a:t/>
            </a:r>
            <a:br>
              <a:rPr lang="af-ZA" b="1" i="1" dirty="0" smtClean="0"/>
            </a:br>
            <a:r>
              <a:rPr lang="af-ZA" i="1" dirty="0" smtClean="0"/>
              <a:t>Filippus </a:t>
            </a:r>
            <a:r>
              <a:rPr lang="af-ZA" i="1" dirty="0"/>
              <a:t>kry toe vir Natanael en sê vir hom: “Ons het Hom gekry van wie Moses in die wet geskrywe het en van wie die profete ook geskrywe het. Dit is Jesus van Nasaret, die seun van Josef</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1:46</a:t>
            </a:r>
            <a:r>
              <a:rPr lang="af-ZA" b="1" i="1" dirty="0" smtClean="0"/>
              <a:t/>
            </a:r>
            <a:br>
              <a:rPr lang="af-ZA" b="1" i="1" dirty="0" smtClean="0"/>
            </a:br>
            <a:r>
              <a:rPr lang="af-ZA" i="1" dirty="0" smtClean="0"/>
              <a:t>Maar </a:t>
            </a:r>
            <a:r>
              <a:rPr lang="af-ZA" i="1" dirty="0"/>
              <a:t>Natanael sê vir hom: “Kan daar uit Nasaret iets goeds kom?” “Kom kyk,” het Filippus hom geantwoord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6:5	</a:t>
            </a:r>
            <a:r>
              <a:rPr lang="af-ZA" b="1" i="1" dirty="0" smtClean="0">
                <a:solidFill>
                  <a:srgbClr val="00B050"/>
                </a:solidFill>
              </a:rPr>
              <a:t/>
            </a:r>
            <a:br>
              <a:rPr lang="af-ZA" b="1" i="1" dirty="0" smtClean="0">
                <a:solidFill>
                  <a:srgbClr val="00B050"/>
                </a:solidFill>
              </a:rPr>
            </a:br>
            <a:r>
              <a:rPr lang="af-ZA" i="1" dirty="0" smtClean="0"/>
              <a:t>Toe </a:t>
            </a:r>
            <a:r>
              <a:rPr lang="af-ZA" i="1" dirty="0"/>
              <a:t>Jesus rondkyk en sien dat 'n groot klomp mense na Hom toe aankom, sê Hy vir Filippus: “Waar kan ons brood gaan koop sodat die mense kan eet</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Joh. </a:t>
            </a:r>
            <a:r>
              <a:rPr lang="af-ZA" b="1" dirty="0" smtClean="0">
                <a:solidFill>
                  <a:srgbClr val="00B050"/>
                </a:solidFill>
              </a:rPr>
              <a:t>6:6-7</a:t>
            </a:r>
            <a:r>
              <a:rPr lang="af-ZA" b="1" i="1" dirty="0" smtClean="0"/>
              <a:t/>
            </a:r>
            <a:br>
              <a:rPr lang="af-ZA" b="1" i="1" dirty="0" smtClean="0"/>
            </a:br>
            <a:r>
              <a:rPr lang="af-ZA" i="1" dirty="0" smtClean="0"/>
              <a:t>Dit </a:t>
            </a:r>
            <a:r>
              <a:rPr lang="af-ZA" i="1" dirty="0"/>
              <a:t>het Hy net gesê om hom op die proef te stel, want Hy het self goed geweet wat Hy gaan doen. Filippus antwoord Hom toe: “Twee honderd mense se dagloon is nie eers genoeg om elkeen van hulle 'n stukkie brood te laat kry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6:8-9</a:t>
            </a:r>
            <a:r>
              <a:rPr lang="af-ZA" b="1" i="1" dirty="0" smtClean="0"/>
              <a:t/>
            </a:r>
            <a:br>
              <a:rPr lang="af-ZA" b="1" i="1" dirty="0" smtClean="0"/>
            </a:br>
            <a:r>
              <a:rPr lang="af-ZA" i="1" dirty="0" smtClean="0"/>
              <a:t>'n </a:t>
            </a:r>
            <a:r>
              <a:rPr lang="af-ZA" i="1" dirty="0"/>
              <a:t>Ander dissipel, Andreas, die broer van Simon Petrus, sê toe vir Hom: </a:t>
            </a:r>
            <a:r>
              <a:rPr lang="af-ZA" i="1" dirty="0" smtClean="0"/>
              <a:t/>
            </a:r>
            <a:br>
              <a:rPr lang="af-ZA" i="1" dirty="0" smtClean="0"/>
            </a:br>
            <a:r>
              <a:rPr lang="af-ZA" i="1" dirty="0" smtClean="0"/>
              <a:t>“</a:t>
            </a:r>
            <a:r>
              <a:rPr lang="af-ZA" i="1" dirty="0"/>
              <a:t>Hier is 'n seuntjie met vyf garsbrode en twee vissies; maar wat is dit vir </a:t>
            </a:r>
            <a:r>
              <a:rPr lang="af-ZA" i="1" dirty="0" smtClean="0"/>
              <a:t/>
            </a:r>
            <a:br>
              <a:rPr lang="af-ZA" i="1" dirty="0" smtClean="0"/>
            </a:br>
            <a:r>
              <a:rPr lang="af-ZA" i="1" dirty="0" smtClean="0"/>
              <a:t>so </a:t>
            </a:r>
            <a:r>
              <a:rPr lang="af-ZA" i="1" dirty="0"/>
              <a:t>baie mense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Joh. </a:t>
            </a:r>
            <a:r>
              <a:rPr lang="af-ZA" b="1" dirty="0" smtClean="0">
                <a:solidFill>
                  <a:srgbClr val="00B050"/>
                </a:solidFill>
              </a:rPr>
              <a:t>12:20-2</a:t>
            </a:r>
            <a:r>
              <a:rPr lang="af-ZA" b="1" dirty="0" smtClean="0"/>
              <a:t/>
            </a:r>
            <a:br>
              <a:rPr lang="af-ZA" b="1" dirty="0" smtClean="0"/>
            </a:br>
            <a:r>
              <a:rPr lang="af-ZA" i="1" dirty="0" smtClean="0"/>
              <a:t>Daar </a:t>
            </a:r>
            <a:r>
              <a:rPr lang="af-ZA" i="1" dirty="0"/>
              <a:t>was ook 'n aantal Grieke onder die mense wat fees toe gekom het om te aanbid. Hulle het na Filippus, wat van Betsaida in Galilea afkomstig was, gegaan en vir hom gevra</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76</Words>
  <Application>Microsoft Office PowerPoint</Application>
  <PresentationFormat>On-screen Show (16:9)</PresentationFormat>
  <Paragraphs>19</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Luk. 6:14  Gewone mense met 'n ongewone roeping – Filippus en Bartlomeus</vt:lpstr>
      <vt:lpstr>Slide 2</vt:lpstr>
      <vt:lpstr>Joh. 1:43 Die volgende dag het Jesus besluit om na Galilea toe te gaan. Hy kry toe vir Filippus en sê vir hom: “Volg My!” Joh. 1:44 Filippus was van Betsaida afkomstig, van dieselfde dorp as Andreas en Petrus.</vt:lpstr>
      <vt:lpstr>Joh. 1:45 Filippus kry toe vir Natanael en sê vir hom: “Ons het Hom gekry van wie Moses in die wet geskrywe het en van wie die profete ook geskrywe het. Dit is Jesus van Nasaret, die seun van Josef.”</vt:lpstr>
      <vt:lpstr>Joh. 1:46 Maar Natanael sê vir hom: “Kan daar uit Nasaret iets goeds kom?” “Kom kyk,” het Filippus hom geantwoord.</vt:lpstr>
      <vt:lpstr>Joh. 6:5  Toe Jesus rondkyk en sien dat 'n groot klomp mense na Hom toe aankom, sê Hy vir Filippus: “Waar kan ons brood gaan koop sodat die mense kan eet?”</vt:lpstr>
      <vt:lpstr>Joh. 6:6-7 Dit het Hy net gesê om hom op die proef te stel, want Hy het self goed geweet wat Hy gaan doen. Filippus antwoord Hom toe: “Twee honderd mense se dagloon is nie eers genoeg om elkeen van hulle 'n stukkie brood te laat kry nie.”</vt:lpstr>
      <vt:lpstr>Joh. 6:8-9 'n Ander dissipel, Andreas, die broer van Simon Petrus, sê toe vir Hom:  “Hier is 'n seuntjie met vyf garsbrode en twee vissies; maar wat is dit vir  so baie mense?”</vt:lpstr>
      <vt:lpstr>Joh. 12:20-2 Daar was ook 'n aantal Grieke onder die mense wat fees toe gekom het om te aanbid. Hulle het na Filippus, wat van Betsaida in Galilea afkomstig was, gegaan en vir hom gevra:</vt:lpstr>
      <vt:lpstr>“Meneer, ons wil Jesus graag ontmoet.” Filippus het gegaan en dit vir Andreas vertel. Andreas en Filippus gaan  toe en sê dit vir Jesus.</vt:lpstr>
      <vt:lpstr>Matt. 10:5-6  Jesus het hierdie twaalf uitgestuur en die volgende opdragte aan hulle gegee: “Moenie met 'n pad na die heidennasies toe afdraai nie en moenie in 'n dorp van die Samaritane ingaan nie. Gaan liewer na die verlore skape van die volk Israel toe.”</vt:lpstr>
      <vt:lpstr>Slide 12</vt:lpstr>
      <vt:lpstr>Joh. 14:6-7 “Ek is die weg en die waarheid en die lewe. Niemand kom na die Vader toe behalwe deur My nie. As julle My ken, sal julle my Vader ook ken. En van nou af ken julle Hom en sien julle Hom.”</vt:lpstr>
      <vt:lpstr>Joh. 14:8 Toe sê Filippus vir Hom: “Here, wys vir ons die Vader, en dit is vir ons genoeg.”</vt:lpstr>
      <vt:lpstr>Joh. 14:9 En Jesus sê vir hom: “Ek is al so lank by julle, en ken jy My nie, Filippus? Wie My sien, sien die Vader. Hoe kan jy dan sê: ‘Wys vir ons die Vader’?</vt:lpstr>
      <vt:lpstr>Joh. 14:11 “Glo in My omdat Ek in die Vader is en die Vader in My; of anders, glo op grond van die werke self.”</vt:lpstr>
      <vt:lpstr>Slide 17</vt:lpstr>
      <vt:lpstr>Joh. 1:45 Filippus kry toe vir Natanael en sê vir hom: “Ons het Hom gekry van wie Moses in die wet geskrywe het en van wie die profete ook geskrywe het. Dit is Jesus van Nasaret, die seun van Josef.”</vt:lpstr>
      <vt:lpstr>Joh. 1:46 Maar Natanael sê vir hom:  “Kan daar uit Nasaret iets goeds kom?” “Kom kyk,” het Filippus hom geantwoord.</vt:lpstr>
      <vt:lpstr>Joh. 1:47 Toe Jesus vir Natanael na Hom toe  sien aankom, sê Hy van hom:  “Hier is 'n ware Israeliet, 'n man in wie daar geen bedrog is nie.”</vt:lpstr>
      <vt:lpstr>Joh. 1:48 Natanael vra Hom toe:  “Waarvandaan ken U my?” “Voordat Filippus jou geroep het,” antwoord Jesus hom, “toe jy nog onder die vyeboom was, het Ek jou al gesien.”</vt:lpstr>
      <vt:lpstr>Joh. 1:49 Toe roep Natanael uit:  “Rabbi, U is die Seun van God;  U is die Koning van Israel!”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6:14  Gewone mense met 'n ongewone roeping – Filippus en Bartlomeus</dc:title>
  <dc:creator>Windows User</dc:creator>
  <cp:lastModifiedBy>Windows User</cp:lastModifiedBy>
  <cp:revision>1</cp:revision>
  <dcterms:created xsi:type="dcterms:W3CDTF">2025-10-10T04:35:18Z</dcterms:created>
  <dcterms:modified xsi:type="dcterms:W3CDTF">2025-10-10T04:42:52Z</dcterms:modified>
</cp:coreProperties>
</file>