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583" autoAdjust="0"/>
    <p:restoredTop sz="94660"/>
  </p:normalViewPr>
  <p:slideViewPr>
    <p:cSldViewPr>
      <p:cViewPr varScale="1">
        <p:scale>
          <a:sx n="149" d="100"/>
          <a:sy n="149" d="100"/>
        </p:scale>
        <p:origin x="-1026" y="-8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C4FAE50-332F-4FA8-8248-4822674AB8DE}" type="datetimeFigureOut">
              <a:rPr lang="en-US" smtClean="0"/>
              <a:t>10/2/2025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C2859E-08B3-4768-A343-F44D0F19E50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4FAE50-332F-4FA8-8248-4822674AB8DE}" type="datetimeFigureOut">
              <a:rPr lang="en-US" smtClean="0"/>
              <a:t>10/2/2025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C2859E-08B3-4768-A343-F44D0F19E50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4FAE50-332F-4FA8-8248-4822674AB8DE}" type="datetimeFigureOut">
              <a:rPr lang="en-US" smtClean="0"/>
              <a:t>10/2/2025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C2859E-08B3-4768-A343-F44D0F19E50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4FAE50-332F-4FA8-8248-4822674AB8DE}" type="datetimeFigureOut">
              <a:rPr lang="en-US" smtClean="0"/>
              <a:t>10/2/2025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C2859E-08B3-4768-A343-F44D0F19E50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C4FAE50-332F-4FA8-8248-4822674AB8DE}" type="datetimeFigureOut">
              <a:rPr lang="en-US" smtClean="0"/>
              <a:t>10/2/2025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C2859E-08B3-4768-A343-F44D0F19E50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C4FAE50-332F-4FA8-8248-4822674AB8DE}" type="datetimeFigureOut">
              <a:rPr lang="en-US" smtClean="0"/>
              <a:t>10/2/2025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C2859E-08B3-4768-A343-F44D0F19E50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C4FAE50-332F-4FA8-8248-4822674AB8DE}" type="datetimeFigureOut">
              <a:rPr lang="en-US" smtClean="0"/>
              <a:t>10/2/2025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4C2859E-08B3-4768-A343-F44D0F19E50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C4FAE50-332F-4FA8-8248-4822674AB8DE}" type="datetimeFigureOut">
              <a:rPr lang="en-US" smtClean="0"/>
              <a:t>10/2/2025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4C2859E-08B3-4768-A343-F44D0F19E50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4FAE50-332F-4FA8-8248-4822674AB8DE}" type="datetimeFigureOut">
              <a:rPr lang="en-US" smtClean="0"/>
              <a:t>10/2/2025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4C2859E-08B3-4768-A343-F44D0F19E50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4FAE50-332F-4FA8-8248-4822674AB8DE}" type="datetimeFigureOut">
              <a:rPr lang="en-US" smtClean="0"/>
              <a:t>10/2/2025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C2859E-08B3-4768-A343-F44D0F19E50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4FAE50-332F-4FA8-8248-4822674AB8DE}" type="datetimeFigureOut">
              <a:rPr lang="en-US" smtClean="0"/>
              <a:t>10/2/2025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C2859E-08B3-4768-A343-F44D0F19E50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DC4FAE50-332F-4FA8-8248-4822674AB8DE}" type="datetimeFigureOut">
              <a:rPr lang="en-US" smtClean="0"/>
              <a:t>10/2/2025</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74C2859E-08B3-4768-A343-F44D0F19E50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u="sng" dirty="0"/>
              <a:t>Luk. </a:t>
            </a:r>
            <a:r>
              <a:rPr lang="af-ZA" b="1" u="sng" dirty="0" smtClean="0"/>
              <a:t>6:14</a:t>
            </a:r>
            <a:br>
              <a:rPr lang="af-ZA" b="1" u="sng" dirty="0" smtClean="0"/>
            </a:br>
            <a:r>
              <a:rPr lang="af-ZA" b="1" u="sng" dirty="0"/>
              <a:t/>
            </a:r>
            <a:br>
              <a:rPr lang="af-ZA" b="1" u="sng" dirty="0"/>
            </a:br>
            <a:r>
              <a:rPr lang="af-ZA" b="1" dirty="0" smtClean="0"/>
              <a:t>Gewone </a:t>
            </a:r>
            <a:r>
              <a:rPr lang="af-ZA" b="1" dirty="0"/>
              <a:t>mense met 'n ongewone roeping – </a:t>
            </a:r>
            <a:r>
              <a:rPr lang="af-ZA" b="1" dirty="0" smtClean="0"/>
              <a:t>Johannes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i="1" dirty="0"/>
              <a:t>Ons swerf rond en werk hard met ons eie hande. Ons word uitgeskel, en ons antwoord met seënwense; ons word vervolg, en ons verdra dit; ons word beledig, en ons bly vriendelik. Ons het die uitvaagsels van die wêreld, die skuim van die samelewing geword, en dit is nou nog so</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1:14</a:t>
            </a:r>
            <a:r>
              <a:rPr lang="af-ZA" b="1" i="1" dirty="0" smtClean="0"/>
              <a:t/>
            </a:r>
            <a:br>
              <a:rPr lang="af-ZA" b="1" i="1" dirty="0" smtClean="0"/>
            </a:br>
            <a:r>
              <a:rPr lang="af-ZA" i="1" dirty="0" smtClean="0"/>
              <a:t>“Die </a:t>
            </a:r>
            <a:r>
              <a:rPr lang="af-ZA" i="1" dirty="0"/>
              <a:t>Woord het mens geword en onder ons kom woon. Ons het sy heerlikheid gesien, die heerlikheid wat Hy as die enigste Seun van die Vader het, vol genade en waarheid.”</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1:17</a:t>
            </a:r>
            <a:r>
              <a:rPr lang="af-ZA" b="1" i="1" dirty="0" smtClean="0"/>
              <a:t/>
            </a:r>
            <a:br>
              <a:rPr lang="af-ZA" b="1" i="1" dirty="0" smtClean="0"/>
            </a:br>
            <a:r>
              <a:rPr lang="af-ZA" i="1" dirty="0" smtClean="0"/>
              <a:t>“God </a:t>
            </a:r>
            <a:r>
              <a:rPr lang="af-ZA" i="1" dirty="0"/>
              <a:t>het die wet deur Moses gegee; die genade en die waarheid het deur Jesus Christus gekom</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I Joh. </a:t>
            </a:r>
            <a:r>
              <a:rPr lang="af-ZA" b="1" dirty="0" smtClean="0">
                <a:solidFill>
                  <a:srgbClr val="00B050"/>
                </a:solidFill>
              </a:rPr>
              <a:t>2:4</a:t>
            </a:r>
            <a:r>
              <a:rPr lang="af-ZA" b="1" i="1" dirty="0" smtClean="0"/>
              <a:t/>
            </a:r>
            <a:br>
              <a:rPr lang="af-ZA" b="1" i="1" dirty="0" smtClean="0"/>
            </a:br>
            <a:r>
              <a:rPr lang="af-ZA" i="1" dirty="0" smtClean="0"/>
              <a:t>“Iemand </a:t>
            </a:r>
            <a:r>
              <a:rPr lang="af-ZA" i="1" dirty="0"/>
              <a:t>wat sê: “Ek ken Hom,” maar nie sy gebooie gehoorsaam nie, </a:t>
            </a:r>
            <a:r>
              <a:rPr lang="af-ZA" i="1" dirty="0" smtClean="0"/>
              <a:t/>
            </a:r>
            <a:br>
              <a:rPr lang="af-ZA" i="1" dirty="0" smtClean="0"/>
            </a:br>
            <a:r>
              <a:rPr lang="af-ZA" i="1" dirty="0" smtClean="0"/>
              <a:t>is </a:t>
            </a:r>
            <a:r>
              <a:rPr lang="af-ZA" i="1" dirty="0"/>
              <a:t>'n leuenaar, en die waarheid is nie in hom nie</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3 Joh. 4	</a:t>
            </a:r>
            <a:r>
              <a:rPr lang="af-ZA" b="1" i="1" dirty="0" smtClean="0"/>
              <a:t/>
            </a:r>
            <a:br>
              <a:rPr lang="af-ZA" b="1" i="1" dirty="0" smtClean="0"/>
            </a:br>
            <a:r>
              <a:rPr lang="af-ZA" i="1" dirty="0" smtClean="0"/>
              <a:t>“</a:t>
            </a:r>
            <a:r>
              <a:rPr lang="af-ZA" i="1" dirty="0"/>
              <a:t>Niks verskaf my groter vreugde nie </a:t>
            </a:r>
            <a:r>
              <a:rPr lang="af-ZA" i="1" dirty="0" smtClean="0"/>
              <a:t/>
            </a:r>
            <a:br>
              <a:rPr lang="af-ZA" i="1" dirty="0" smtClean="0"/>
            </a:br>
            <a:r>
              <a:rPr lang="af-ZA" i="1" dirty="0" smtClean="0"/>
              <a:t>as </a:t>
            </a:r>
            <a:r>
              <a:rPr lang="af-ZA" i="1" dirty="0"/>
              <a:t>om te hoor dat my kinders </a:t>
            </a:r>
            <a:r>
              <a:rPr lang="af-ZA" i="1" dirty="0" smtClean="0"/>
              <a:t/>
            </a:r>
            <a:br>
              <a:rPr lang="af-ZA" i="1" dirty="0" smtClean="0"/>
            </a:br>
            <a:r>
              <a:rPr lang="af-ZA" i="1" dirty="0" smtClean="0"/>
              <a:t>in </a:t>
            </a:r>
            <a:r>
              <a:rPr lang="af-ZA" i="1" dirty="0"/>
              <a:t>die waarheid lewe</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I Joh. </a:t>
            </a:r>
            <a:r>
              <a:rPr lang="af-ZA" b="1" dirty="0" smtClean="0">
                <a:solidFill>
                  <a:srgbClr val="00B050"/>
                </a:solidFill>
              </a:rPr>
              <a:t>4:1-3</a:t>
            </a:r>
            <a:r>
              <a:rPr lang="af-ZA" b="1" i="1" dirty="0" smtClean="0"/>
              <a:t/>
            </a:r>
            <a:br>
              <a:rPr lang="af-ZA" b="1" i="1" dirty="0" smtClean="0"/>
            </a:br>
            <a:r>
              <a:rPr lang="af-ZA" i="1" dirty="0" smtClean="0"/>
              <a:t>“Geliefdes</a:t>
            </a:r>
            <a:r>
              <a:rPr lang="af-ZA" i="1" dirty="0"/>
              <a:t>, moenie enigeen glo wat sê dat hy die Gees van God het nie, want daar is nou reeds baie vals profete in die wêreld, maar ondersoek elkeen, ondersoek of sy gees van God afkomstig is.</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a:bodyPr>
          <a:lstStyle/>
          <a:p>
            <a:r>
              <a:rPr lang="af-ZA" i="1" dirty="0"/>
              <a:t>Hiéraan ken julle die Gees van God: elkeen wat bely dat Jesus werklik die Christus is wat mens geword het, het die Gees wat van God afkomstig is. </a:t>
            </a:r>
            <a:r>
              <a:rPr lang="af-ZA" i="1" dirty="0" smtClean="0"/>
              <a:t/>
            </a:r>
            <a:br>
              <a:rPr lang="af-ZA" i="1" dirty="0" smtClean="0"/>
            </a:br>
            <a:r>
              <a:rPr lang="af-ZA" i="1" dirty="0" smtClean="0"/>
              <a:t>En </a:t>
            </a:r>
            <a:r>
              <a:rPr lang="af-ZA" i="1" dirty="0"/>
              <a:t>elkeen wat dit nie van Jesus bely nie, het nie die Gees wat van God </a:t>
            </a:r>
            <a:r>
              <a:rPr lang="af-ZA" i="1" dirty="0" smtClean="0"/>
              <a:t/>
            </a:r>
            <a:br>
              <a:rPr lang="af-ZA" i="1" dirty="0" smtClean="0"/>
            </a:br>
            <a:r>
              <a:rPr lang="af-ZA" i="1" dirty="0" smtClean="0"/>
              <a:t>afkomstig </a:t>
            </a:r>
            <a:r>
              <a:rPr lang="af-ZA" i="1" dirty="0"/>
              <a:t>is nie</a:t>
            </a:r>
            <a:r>
              <a:rPr lang="af-ZA" i="1" dirty="0" smtClean="0"/>
              <a:t>.”</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Deut. </a:t>
            </a:r>
            <a:r>
              <a:rPr lang="af-ZA" b="1" dirty="0" smtClean="0">
                <a:solidFill>
                  <a:srgbClr val="00B050"/>
                </a:solidFill>
              </a:rPr>
              <a:t>7:7</a:t>
            </a:r>
            <a:r>
              <a:rPr lang="af-ZA" b="1" dirty="0" smtClean="0"/>
              <a:t/>
            </a:r>
            <a:br>
              <a:rPr lang="af-ZA" b="1" dirty="0" smtClean="0"/>
            </a:br>
            <a:r>
              <a:rPr lang="af-ZA" i="1" dirty="0" smtClean="0"/>
              <a:t>“Die </a:t>
            </a:r>
            <a:r>
              <a:rPr lang="af-ZA" i="1" dirty="0"/>
              <a:t>Here het jou nie liefgekry </a:t>
            </a:r>
            <a:r>
              <a:rPr lang="af-ZA" i="1" dirty="0" smtClean="0"/>
              <a:t/>
            </a:r>
            <a:br>
              <a:rPr lang="af-ZA" i="1" dirty="0" smtClean="0"/>
            </a:br>
            <a:r>
              <a:rPr lang="af-ZA" i="1" dirty="0" smtClean="0"/>
              <a:t>en </a:t>
            </a:r>
            <a:r>
              <a:rPr lang="af-ZA" i="1" dirty="0"/>
              <a:t>gekies omdat jy groter was as </a:t>
            </a:r>
            <a:r>
              <a:rPr lang="af-ZA" i="1" dirty="0" smtClean="0"/>
              <a:t/>
            </a:r>
            <a:br>
              <a:rPr lang="af-ZA" i="1" dirty="0" smtClean="0"/>
            </a:br>
            <a:r>
              <a:rPr lang="af-ZA" i="1" dirty="0" smtClean="0"/>
              <a:t>die </a:t>
            </a:r>
            <a:r>
              <a:rPr lang="af-ZA" i="1" dirty="0"/>
              <a:t>ander volke nie, jy was die </a:t>
            </a:r>
            <a:r>
              <a:rPr lang="af-ZA" i="1" dirty="0" smtClean="0"/>
              <a:t/>
            </a:r>
            <a:br>
              <a:rPr lang="af-ZA" i="1" dirty="0" smtClean="0"/>
            </a:br>
            <a:r>
              <a:rPr lang="af-ZA" i="1" dirty="0" smtClean="0"/>
              <a:t>kleinste van </a:t>
            </a:r>
            <a:r>
              <a:rPr lang="af-ZA" i="1" dirty="0"/>
              <a:t>almal.”</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b="1" dirty="0">
                <a:solidFill>
                  <a:srgbClr val="00B050"/>
                </a:solidFill>
              </a:rPr>
              <a:t>Mark. </a:t>
            </a:r>
            <a:r>
              <a:rPr lang="af-ZA" b="1" dirty="0" smtClean="0">
                <a:solidFill>
                  <a:srgbClr val="00B050"/>
                </a:solidFill>
              </a:rPr>
              <a:t>9:33-34</a:t>
            </a:r>
            <a:r>
              <a:rPr lang="af-ZA" b="1" i="1" dirty="0" smtClean="0"/>
              <a:t/>
            </a:r>
            <a:br>
              <a:rPr lang="af-ZA" b="1" i="1" dirty="0" smtClean="0"/>
            </a:br>
            <a:r>
              <a:rPr lang="af-ZA" i="1" dirty="0" smtClean="0"/>
              <a:t>Toe </a:t>
            </a:r>
            <a:r>
              <a:rPr lang="af-ZA" i="1" dirty="0"/>
              <a:t>hulle daarna in Kapernaum by die huis kom, het Hy vir hulle gevra: “Waaroor het julle langs die pad geloop en praat?”</a:t>
            </a:r>
            <a:br>
              <a:rPr lang="af-ZA" i="1" dirty="0"/>
            </a:br>
            <a:r>
              <a:rPr lang="af-ZA" i="1" dirty="0"/>
              <a:t>Hulle het egter niks geantwoord nie, want hulle het langs die pad met mekaar gestry oor wie van hulle die belangrikste is</a:t>
            </a:r>
            <a:r>
              <a:rPr lang="af-ZA" i="1" dirty="0" smtClean="0"/>
              <a:t>.”</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Mark. </a:t>
            </a:r>
            <a:r>
              <a:rPr lang="af-ZA" b="1" dirty="0" smtClean="0">
                <a:solidFill>
                  <a:srgbClr val="00B050"/>
                </a:solidFill>
              </a:rPr>
              <a:t>9:34-35</a:t>
            </a:r>
            <a:r>
              <a:rPr lang="af-ZA" b="1" i="1" dirty="0" smtClean="0"/>
              <a:t/>
            </a:r>
            <a:br>
              <a:rPr lang="af-ZA" b="1" i="1" dirty="0" smtClean="0"/>
            </a:br>
            <a:r>
              <a:rPr lang="af-ZA" i="1" dirty="0" smtClean="0"/>
              <a:t>Jesus </a:t>
            </a:r>
            <a:r>
              <a:rPr lang="af-ZA" i="1" dirty="0"/>
              <a:t>het gaan sit en die twaalf geroep. Hy sê toe vir hulle: “As iemand die eerste wil wees, moet hy die heel laaste en almal se dienaar wees.” </a:t>
            </a:r>
            <a:r>
              <a:rPr lang="af-ZA" i="1" dirty="0" smtClean="0"/>
              <a:t/>
            </a:r>
            <a:br>
              <a:rPr lang="af-ZA" i="1" dirty="0" smtClean="0"/>
            </a:br>
            <a:r>
              <a:rPr lang="af-ZA" i="1" dirty="0" smtClean="0"/>
              <a:t>Toe </a:t>
            </a:r>
            <a:r>
              <a:rPr lang="af-ZA" i="1" dirty="0"/>
              <a:t>het Hy 'n kindjie geneem en hom tussen hulle laat staan</a:t>
            </a:r>
            <a:r>
              <a:rPr lang="af-ZA" i="1" dirty="0" smtClean="0"/>
              <a:t>.</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Mark. </a:t>
            </a:r>
            <a:r>
              <a:rPr lang="af-ZA" b="1" dirty="0" smtClean="0">
                <a:solidFill>
                  <a:srgbClr val="00B050"/>
                </a:solidFill>
              </a:rPr>
              <a:t>9:38</a:t>
            </a:r>
            <a:r>
              <a:rPr lang="af-ZA" b="1" i="1" dirty="0" smtClean="0"/>
              <a:t/>
            </a:r>
            <a:br>
              <a:rPr lang="af-ZA" b="1" i="1" dirty="0" smtClean="0"/>
            </a:br>
            <a:r>
              <a:rPr lang="af-ZA" i="1" dirty="0" smtClean="0"/>
              <a:t>“Johannes </a:t>
            </a:r>
            <a:r>
              <a:rPr lang="af-ZA" i="1" dirty="0"/>
              <a:t>het toe vir Hom gesê: </a:t>
            </a:r>
            <a:r>
              <a:rPr lang="af-ZA" i="1" dirty="0" smtClean="0"/>
              <a:t/>
            </a:r>
            <a:br>
              <a:rPr lang="af-ZA" i="1" dirty="0" smtClean="0"/>
            </a:br>
            <a:r>
              <a:rPr lang="af-ZA" i="1" dirty="0" smtClean="0"/>
              <a:t>“</a:t>
            </a:r>
            <a:r>
              <a:rPr lang="af-ZA" i="1" dirty="0"/>
              <a:t>Here, ons het iemand gesien wat </a:t>
            </a:r>
            <a:r>
              <a:rPr lang="af-ZA" i="1" dirty="0" smtClean="0"/>
              <a:t/>
            </a:r>
            <a:br>
              <a:rPr lang="af-ZA" i="1" dirty="0" smtClean="0"/>
            </a:br>
            <a:r>
              <a:rPr lang="af-ZA" i="1" dirty="0" smtClean="0"/>
              <a:t>in </a:t>
            </a:r>
            <a:r>
              <a:rPr lang="af-ZA" i="1" dirty="0"/>
              <a:t>u Naam bose geeste uitdrywe. </a:t>
            </a:r>
            <a:r>
              <a:rPr lang="af-ZA" i="1" dirty="0" smtClean="0"/>
              <a:t/>
            </a:r>
            <a:br>
              <a:rPr lang="af-ZA" i="1" dirty="0" smtClean="0"/>
            </a:br>
            <a:r>
              <a:rPr lang="af-ZA" i="1" dirty="0" smtClean="0"/>
              <a:t>Ons </a:t>
            </a:r>
            <a:r>
              <a:rPr lang="af-ZA" i="1" dirty="0"/>
              <a:t>het hom probeer keer, omdat hy ons nie volg nie.”</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a:bodyPr>
          <a:lstStyle/>
          <a:p>
            <a:r>
              <a:rPr lang="af-ZA" b="1" dirty="0">
                <a:solidFill>
                  <a:srgbClr val="00B050"/>
                </a:solidFill>
              </a:rPr>
              <a:t>Mark. </a:t>
            </a:r>
            <a:r>
              <a:rPr lang="af-ZA" b="1" dirty="0" smtClean="0">
                <a:solidFill>
                  <a:srgbClr val="00B050"/>
                </a:solidFill>
              </a:rPr>
              <a:t>9:39-40</a:t>
            </a:r>
            <a:r>
              <a:rPr lang="af-ZA" b="1" i="1" dirty="0" smtClean="0"/>
              <a:t/>
            </a:r>
            <a:br>
              <a:rPr lang="af-ZA" b="1" i="1" dirty="0" smtClean="0"/>
            </a:br>
            <a:r>
              <a:rPr lang="af-ZA" i="1" dirty="0" smtClean="0"/>
              <a:t>“Moet </a:t>
            </a:r>
            <a:r>
              <a:rPr lang="af-ZA" i="1" dirty="0"/>
              <a:t>hom nie keer nie,” sê Jesus, “want daar is niemand wat 'n kragtige daad in my Naam sal doen en net daarna minagtend van My sal kan praat nie. </a:t>
            </a:r>
            <a:r>
              <a:rPr lang="af-ZA" i="1" dirty="0" smtClean="0"/>
              <a:t>Wie </a:t>
            </a:r>
            <a:r>
              <a:rPr lang="af-ZA" i="1" dirty="0"/>
              <a:t>nie téén ons is nie, </a:t>
            </a:r>
            <a:r>
              <a:rPr lang="af-ZA" i="1" dirty="0" smtClean="0"/>
              <a:t/>
            </a:r>
            <a:br>
              <a:rPr lang="af-ZA" i="1" dirty="0" smtClean="0"/>
            </a:br>
            <a:r>
              <a:rPr lang="af-ZA" i="1" dirty="0" smtClean="0"/>
              <a:t>is </a:t>
            </a:r>
            <a:r>
              <a:rPr lang="af-ZA" i="1" dirty="0"/>
              <a:t>vír ons.</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smtClean="0"/>
              <a:t>“</a:t>
            </a:r>
            <a:r>
              <a:rPr lang="af-ZA" i="1" dirty="0"/>
              <a:t>If love without truth is </a:t>
            </a:r>
            <a:r>
              <a:rPr lang="af-ZA" i="1" dirty="0" smtClean="0"/>
              <a:t/>
            </a:r>
            <a:br>
              <a:rPr lang="af-ZA" i="1" dirty="0" smtClean="0"/>
            </a:br>
            <a:r>
              <a:rPr lang="af-ZA" i="1" dirty="0" smtClean="0"/>
              <a:t>characterless </a:t>
            </a:r>
            <a:r>
              <a:rPr lang="af-ZA" i="1" dirty="0"/>
              <a:t>hypocrisy, </a:t>
            </a:r>
            <a:r>
              <a:rPr lang="af-ZA" i="1" dirty="0" smtClean="0"/>
              <a:t/>
            </a:r>
            <a:br>
              <a:rPr lang="af-ZA" i="1" dirty="0" smtClean="0"/>
            </a:br>
            <a:r>
              <a:rPr lang="af-ZA" i="1" dirty="0" smtClean="0"/>
              <a:t>thruth </a:t>
            </a:r>
            <a:r>
              <a:rPr lang="af-ZA" i="1" dirty="0"/>
              <a:t>without love is </a:t>
            </a:r>
            <a:r>
              <a:rPr lang="af-ZA" i="1" dirty="0" smtClean="0"/>
              <a:t/>
            </a:r>
            <a:br>
              <a:rPr lang="af-ZA" i="1" dirty="0" smtClean="0"/>
            </a:br>
            <a:r>
              <a:rPr lang="af-ZA" i="1" dirty="0" smtClean="0"/>
              <a:t>indecent </a:t>
            </a:r>
            <a:r>
              <a:rPr lang="af-ZA" i="1" dirty="0"/>
              <a:t>brutality.”</a:t>
            </a:r>
            <a:r>
              <a:rPr lang="en-US" dirty="0"/>
              <a:t/>
            </a:r>
            <a:br>
              <a:rPr lang="en-US" dirty="0"/>
            </a:br>
            <a:r>
              <a:rPr lang="en-US" dirty="0" smtClean="0"/>
              <a:t/>
            </a:r>
            <a:br>
              <a:rPr lang="en-US" dirty="0" smtClean="0"/>
            </a:br>
            <a:r>
              <a:rPr lang="en-US" dirty="0" smtClean="0"/>
              <a:t>					</a:t>
            </a:r>
            <a:r>
              <a:rPr lang="af-ZA" b="1" dirty="0" smtClean="0">
                <a:solidFill>
                  <a:srgbClr val="7030A0"/>
                </a:solidFill>
              </a:rPr>
              <a:t>John MacArthur</a:t>
            </a:r>
            <a:endParaRPr lang="en-US" dirty="0">
              <a:solidFill>
                <a:srgbClr val="7030A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Eks. </a:t>
            </a:r>
            <a:r>
              <a:rPr lang="af-ZA" b="1" dirty="0" smtClean="0">
                <a:solidFill>
                  <a:srgbClr val="00B050"/>
                </a:solidFill>
              </a:rPr>
              <a:t>4:10</a:t>
            </a:r>
            <a:r>
              <a:rPr lang="af-ZA" b="1" i="1" dirty="0" smtClean="0"/>
              <a:t/>
            </a:r>
            <a:br>
              <a:rPr lang="af-ZA" b="1" i="1" dirty="0" smtClean="0"/>
            </a:br>
            <a:r>
              <a:rPr lang="af-ZA" i="1" dirty="0" smtClean="0"/>
              <a:t>Toe </a:t>
            </a:r>
            <a:r>
              <a:rPr lang="af-ZA" i="1" dirty="0"/>
              <a:t>sê Moses vir die Here: “Ag, Here, ek kan nie goed praat nie; ek kon nie vroeër nie en ek kan ook nie nou, hier waar U met my praat nie. </a:t>
            </a:r>
            <a:r>
              <a:rPr lang="af-ZA" i="1" dirty="0" smtClean="0"/>
              <a:t/>
            </a:r>
            <a:br>
              <a:rPr lang="af-ZA" i="1" dirty="0" smtClean="0"/>
            </a:br>
            <a:r>
              <a:rPr lang="af-ZA" i="1" dirty="0" smtClean="0"/>
              <a:t>Ek </a:t>
            </a:r>
            <a:r>
              <a:rPr lang="af-ZA" i="1" dirty="0"/>
              <a:t>praat swaar, en my tong sukkel</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b="1" dirty="0">
                <a:solidFill>
                  <a:srgbClr val="00B050"/>
                </a:solidFill>
              </a:rPr>
              <a:t>Jer. 1:5</a:t>
            </a:r>
            <a:r>
              <a:rPr lang="af-ZA" i="1" dirty="0"/>
              <a:t>	</a:t>
            </a:r>
            <a:r>
              <a:rPr lang="af-ZA" i="1" dirty="0" smtClean="0"/>
              <a:t/>
            </a:r>
            <a:br>
              <a:rPr lang="af-ZA" i="1" dirty="0" smtClean="0"/>
            </a:br>
            <a:r>
              <a:rPr lang="af-ZA" i="1" dirty="0" smtClean="0"/>
              <a:t>“</a:t>
            </a:r>
            <a:r>
              <a:rPr lang="af-ZA" i="1" dirty="0"/>
              <a:t>Voordat Ek jou in die moederskoot gevorm het, het Ek jou geken; voordat jy gebore is, het Ek jou aan My gewy en jou as profeet vir die nasies aangestel</a:t>
            </a:r>
            <a:r>
              <a:rPr lang="af-ZA" i="1" dirty="0" smtClean="0"/>
              <a:t>.”</a:t>
            </a:r>
            <a:br>
              <a:rPr lang="af-ZA" i="1" dirty="0" smtClean="0"/>
            </a:br>
            <a:r>
              <a:rPr lang="af-ZA" b="1" dirty="0">
                <a:solidFill>
                  <a:srgbClr val="00B050"/>
                </a:solidFill>
              </a:rPr>
              <a:t> Jer. 1:6	</a:t>
            </a:r>
            <a:r>
              <a:rPr lang="af-ZA" b="1" i="1" dirty="0" smtClean="0"/>
              <a:t/>
            </a:r>
            <a:br>
              <a:rPr lang="af-ZA" b="1" i="1" dirty="0" smtClean="0"/>
            </a:br>
            <a:r>
              <a:rPr lang="af-ZA" i="1" dirty="0" smtClean="0"/>
              <a:t>“</a:t>
            </a:r>
            <a:r>
              <a:rPr lang="af-ZA" i="1" dirty="0"/>
              <a:t>Ag, Here my God,” het ek geantwoord, “ek kan nie goed praat nie, ek is nog te jonk</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Ef. </a:t>
            </a:r>
            <a:r>
              <a:rPr lang="af-ZA" b="1" dirty="0" smtClean="0">
                <a:solidFill>
                  <a:srgbClr val="00B050"/>
                </a:solidFill>
              </a:rPr>
              <a:t>3:8</a:t>
            </a:r>
            <a:r>
              <a:rPr lang="af-ZA" b="1" dirty="0" smtClean="0"/>
              <a:t/>
            </a:r>
            <a:br>
              <a:rPr lang="af-ZA" b="1" dirty="0" smtClean="0"/>
            </a:br>
            <a:r>
              <a:rPr lang="af-ZA" i="1" dirty="0" smtClean="0"/>
              <a:t>“Hoewel </a:t>
            </a:r>
            <a:r>
              <a:rPr lang="af-ZA" i="1" dirty="0"/>
              <a:t>ek die geringste van al die gelowiges is, het Hy aan my hierdie voorreg gegee om aan die heidennasies die evangelie van die onpeilbare rykdom van Christus </a:t>
            </a:r>
            <a:r>
              <a:rPr lang="af-ZA" i="1" dirty="0" smtClean="0"/>
              <a:t/>
            </a:r>
            <a:br>
              <a:rPr lang="af-ZA" i="1" dirty="0" smtClean="0"/>
            </a:br>
            <a:r>
              <a:rPr lang="af-ZA" i="1" dirty="0" smtClean="0"/>
              <a:t>te </a:t>
            </a:r>
            <a:r>
              <a:rPr lang="af-ZA" i="1" dirty="0"/>
              <a:t>verkondig</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I Kor. </a:t>
            </a:r>
            <a:r>
              <a:rPr lang="af-ZA" b="1" dirty="0" smtClean="0">
                <a:solidFill>
                  <a:srgbClr val="00B050"/>
                </a:solidFill>
              </a:rPr>
              <a:t>1:26</a:t>
            </a:r>
            <a:r>
              <a:rPr lang="af-ZA" b="1" i="1" dirty="0" smtClean="0">
                <a:solidFill>
                  <a:srgbClr val="00B050"/>
                </a:solidFill>
              </a:rPr>
              <a:t/>
            </a:r>
            <a:br>
              <a:rPr lang="af-ZA" b="1" i="1" dirty="0" smtClean="0">
                <a:solidFill>
                  <a:srgbClr val="00B050"/>
                </a:solidFill>
              </a:rPr>
            </a:br>
            <a:r>
              <a:rPr lang="af-ZA" i="1" dirty="0" smtClean="0"/>
              <a:t>“Dink </a:t>
            </a:r>
            <a:r>
              <a:rPr lang="af-ZA" i="1" dirty="0"/>
              <a:t>maar net, broers, aan wat julle was toe julle geroep is. Volgens die opvatting van mense was daar nie baie geleerdes of baie invloedrykes of baie mense van aansien onder julle nie</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I Kor. </a:t>
            </a:r>
            <a:r>
              <a:rPr lang="af-ZA" b="1" dirty="0" smtClean="0">
                <a:solidFill>
                  <a:srgbClr val="00B050"/>
                </a:solidFill>
              </a:rPr>
              <a:t>1:27</a:t>
            </a:r>
            <a:r>
              <a:rPr lang="af-ZA" b="1" i="1" dirty="0" smtClean="0"/>
              <a:t/>
            </a:r>
            <a:br>
              <a:rPr lang="af-ZA" b="1" i="1" dirty="0" smtClean="0"/>
            </a:br>
            <a:r>
              <a:rPr lang="af-ZA" i="1" dirty="0" smtClean="0"/>
              <a:t>“En </a:t>
            </a:r>
            <a:r>
              <a:rPr lang="af-ZA" i="1" dirty="0"/>
              <a:t>tog, wat vir die wêreld onsin is, het God uitgekies om die geleerdes te beskaam; wat vir die wêreld swak is, het God uitgekies om die sterkes </a:t>
            </a:r>
            <a:r>
              <a:rPr lang="af-ZA" i="1" dirty="0" smtClean="0"/>
              <a:t/>
            </a:r>
            <a:br>
              <a:rPr lang="af-ZA" i="1" dirty="0" smtClean="0"/>
            </a:br>
            <a:r>
              <a:rPr lang="af-ZA" i="1" dirty="0" smtClean="0"/>
              <a:t>te </a:t>
            </a:r>
            <a:r>
              <a:rPr lang="af-ZA" i="1" dirty="0"/>
              <a:t>beskaam</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I Kor. </a:t>
            </a:r>
            <a:r>
              <a:rPr lang="af-ZA" b="1" dirty="0" smtClean="0">
                <a:solidFill>
                  <a:srgbClr val="00B050"/>
                </a:solidFill>
              </a:rPr>
              <a:t>4:9</a:t>
            </a:r>
            <a:r>
              <a:rPr lang="af-ZA" b="1" i="1" dirty="0" smtClean="0"/>
              <a:t/>
            </a:r>
            <a:br>
              <a:rPr lang="af-ZA" b="1" i="1" dirty="0" smtClean="0"/>
            </a:br>
            <a:r>
              <a:rPr lang="af-ZA" i="1" dirty="0" smtClean="0"/>
              <a:t>“Dit </a:t>
            </a:r>
            <a:r>
              <a:rPr lang="af-ZA" i="1" dirty="0"/>
              <a:t>lyk vir my God het aan ons, die apostels, die laaste plek in die ry gegee asof ons mense is wat tot die dood in die arena veroordeel is. Ons het 'n skouspel geword vir die wêreld, vir engele sowel as vir mense</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I Kor. </a:t>
            </a:r>
            <a:r>
              <a:rPr lang="af-ZA" b="1" dirty="0" smtClean="0">
                <a:solidFill>
                  <a:srgbClr val="00B050"/>
                </a:solidFill>
              </a:rPr>
              <a:t>4:10-13</a:t>
            </a:r>
            <a:r>
              <a:rPr lang="af-ZA" b="1" i="1" dirty="0" smtClean="0"/>
              <a:t/>
            </a:r>
            <a:br>
              <a:rPr lang="af-ZA" b="1" i="1" dirty="0" smtClean="0"/>
            </a:br>
            <a:r>
              <a:rPr lang="af-ZA" i="1" dirty="0" smtClean="0"/>
              <a:t>“Ons </a:t>
            </a:r>
            <a:r>
              <a:rPr lang="af-ZA" i="1" dirty="0"/>
              <a:t>is dwaas ter wille van Christus, julle is verstandig in Christus; ons is swak, julle is sterk; julle geniet aansien, ons word verag. Tot op hierdie oomblik ly ons honger en dors, ons is armoedig aangetrek en word mishandel.</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159</Words>
  <Application>Microsoft Office PowerPoint</Application>
  <PresentationFormat>On-screen Show (16:9)</PresentationFormat>
  <Paragraphs>21</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Luk. 6:14  Gewone mense met 'n ongewone roeping – Johannes</vt:lpstr>
      <vt:lpstr>Deut. 7:7 “Die Here het jou nie liefgekry  en gekies omdat jy groter was as  die ander volke nie, jy was die  kleinste van almal.”</vt:lpstr>
      <vt:lpstr>Eks. 4:10 Toe sê Moses vir die Here: “Ag, Here, ek kan nie goed praat nie; ek kon nie vroeër nie en ek kan ook nie nou, hier waar U met my praat nie.  Ek praat swaar, en my tong sukkel.”</vt:lpstr>
      <vt:lpstr>Jer. 1:5  “Voordat Ek jou in die moederskoot gevorm het, het Ek jou geken; voordat jy gebore is, het Ek jou aan My gewy en jou as profeet vir die nasies aangestel.”  Jer. 1:6  “Ag, Here my God,” het ek geantwoord, “ek kan nie goed praat nie, ek is nog te jonk.”</vt:lpstr>
      <vt:lpstr>Ef. 3:8 “Hoewel ek die geringste van al die gelowiges is, het Hy aan my hierdie voorreg gegee om aan die heidennasies die evangelie van die onpeilbare rykdom van Christus  te verkondig.”</vt:lpstr>
      <vt:lpstr>I Kor. 1:26 “Dink maar net, broers, aan wat julle was toe julle geroep is. Volgens die opvatting van mense was daar nie baie geleerdes of baie invloedrykes of baie mense van aansien onder julle nie.”</vt:lpstr>
      <vt:lpstr>I Kor. 1:27 “En tog, wat vir die wêreld onsin is, het God uitgekies om die geleerdes te beskaam; wat vir die wêreld swak is, het God uitgekies om die sterkes  te beskaam,”</vt:lpstr>
      <vt:lpstr>I Kor. 4:9 “Dit lyk vir my God het aan ons, die apostels, die laaste plek in die ry gegee asof ons mense is wat tot die dood in die arena veroordeel is. Ons het 'n skouspel geword vir die wêreld, vir engele sowel as vir mense.”</vt:lpstr>
      <vt:lpstr>I Kor. 4:10-13 “Ons is dwaas ter wille van Christus, julle is verstandig in Christus; ons is swak, julle is sterk; julle geniet aansien, ons word verag. Tot op hierdie oomblik ly ons honger en dors, ons is armoedig aangetrek en word mishandel.</vt:lpstr>
      <vt:lpstr>Ons swerf rond en werk hard met ons eie hande. Ons word uitgeskel, en ons antwoord met seënwense; ons word vervolg, en ons verdra dit; ons word beledig, en ons bly vriendelik. Ons het die uitvaagsels van die wêreld, die skuim van die samelewing geword, en dit is nou nog so.”</vt:lpstr>
      <vt:lpstr>Slide 11</vt:lpstr>
      <vt:lpstr>Joh. 1:14 “Die Woord het mens geword en onder ons kom woon. Ons het sy heerlikheid gesien, die heerlikheid wat Hy as die enigste Seun van die Vader het, vol genade en waarheid.”</vt:lpstr>
      <vt:lpstr>Joh. 1:17 “God het die wet deur Moses gegee; die genade en die waarheid het deur Jesus Christus gekom.”</vt:lpstr>
      <vt:lpstr>I Joh. 2:4 “Iemand wat sê: “Ek ken Hom,” maar nie sy gebooie gehoorsaam nie,  is 'n leuenaar, en die waarheid is nie in hom nie.</vt:lpstr>
      <vt:lpstr>3 Joh. 4  “Niks verskaf my groter vreugde nie  as om te hoor dat my kinders  in die waarheid lewe.”</vt:lpstr>
      <vt:lpstr>Slide 16</vt:lpstr>
      <vt:lpstr>I Joh. 4:1-3 “Geliefdes, moenie enigeen glo wat sê dat hy die Gees van God het nie, want daar is nou reeds baie vals profete in die wêreld, maar ondersoek elkeen, ondersoek of sy gees van God afkomstig is.</vt:lpstr>
      <vt:lpstr>Hiéraan ken julle die Gees van God: elkeen wat bely dat Jesus werklik die Christus is wat mens geword het, het die Gees wat van God afkomstig is.  En elkeen wat dit nie van Jesus bely nie, het nie die Gees wat van God  afkomstig is nie.”</vt:lpstr>
      <vt:lpstr>Slide 19</vt:lpstr>
      <vt:lpstr>Mark. 9:33-34 Toe hulle daarna in Kapernaum by die huis kom, het Hy vir hulle gevra: “Waaroor het julle langs die pad geloop en praat?” Hulle het egter niks geantwoord nie, want hulle het langs die pad met mekaar gestry oor wie van hulle die belangrikste is.”</vt:lpstr>
      <vt:lpstr>Mark. 9:34-35 Jesus het gaan sit en die twaalf geroep. Hy sê toe vir hulle: “As iemand die eerste wil wees, moet hy die heel laaste en almal se dienaar wees.”  Toe het Hy 'n kindjie geneem en hom tussen hulle laat staan.</vt:lpstr>
      <vt:lpstr>Mark. 9:38 “Johannes het toe vir Hom gesê:  “Here, ons het iemand gesien wat  in u Naam bose geeste uitdrywe.  Ons het hom probeer keer, omdat hy ons nie volg nie.”</vt:lpstr>
      <vt:lpstr>Mark. 9:39-40 “Moet hom nie keer nie,” sê Jesus, “want daar is niemand wat 'n kragtige daad in my Naam sal doen en net daarna minagtend van My sal kan praat nie. Wie nie téén ons is nie,  is vír ons.</vt:lpstr>
      <vt:lpstr>“If love without truth is  characterless hypocrisy,  thruth without love is  indecent brutality.”       John MacArthur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 6:14  Gewone mense met 'n ongewone roeping – Johannes</dc:title>
  <dc:creator>Windows User</dc:creator>
  <cp:lastModifiedBy>Windows User</cp:lastModifiedBy>
  <cp:revision>1</cp:revision>
  <dcterms:created xsi:type="dcterms:W3CDTF">2025-10-02T05:56:21Z</dcterms:created>
  <dcterms:modified xsi:type="dcterms:W3CDTF">2025-10-02T06:05:45Z</dcterms:modified>
</cp:coreProperties>
</file>