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001" autoAdjust="0"/>
    <p:restoredTop sz="94660"/>
  </p:normalViewPr>
  <p:slideViewPr>
    <p:cSldViewPr>
      <p:cViewPr varScale="1">
        <p:scale>
          <a:sx n="149" d="100"/>
          <a:sy n="149" d="100"/>
        </p:scale>
        <p:origin x="-1002" y="-84"/>
      </p:cViewPr>
      <p:guideLst>
        <p:guide orient="horz" pos="162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19"/>
            <a:ext cx="7772400" cy="1102519"/>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3A7FBC-E6B1-409D-BBFE-C1DC1D202283}"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A7FBC-E6B1-409D-BBFE-C1DC1D202283}"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54781"/>
            <a:ext cx="2057400" cy="329088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54781"/>
            <a:ext cx="6019800" cy="329088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A7FBC-E6B1-409D-BBFE-C1DC1D202283}"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3A7FBC-E6B1-409D-BBFE-C1DC1D202283}"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3A7FBC-E6B1-409D-BBFE-C1DC1D202283}" type="datetimeFigureOut">
              <a:rPr lang="en-US" smtClean="0"/>
              <a:t>10/24/2025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3A7FBC-E6B1-409D-BBFE-C1DC1D202283}"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3A7FBC-E6B1-409D-BBFE-C1DC1D202283}" type="datetimeFigureOut">
              <a:rPr lang="en-US" smtClean="0"/>
              <a:t>10/24/2025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3A7FBC-E6B1-409D-BBFE-C1DC1D202283}" type="datetimeFigureOut">
              <a:rPr lang="en-US" smtClean="0"/>
              <a:t>10/24/2025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3A7FBC-E6B1-409D-BBFE-C1DC1D202283}" type="datetimeFigureOut">
              <a:rPr lang="en-US" smtClean="0"/>
              <a:t>10/24/2025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A7FBC-E6B1-409D-BBFE-C1DC1D202283}"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3A7FBC-E6B1-409D-BBFE-C1DC1D202283}" type="datetimeFigureOut">
              <a:rPr lang="en-US" smtClean="0"/>
              <a:t>10/24/2025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44F8C8B-48B6-4E6D-AF25-6D1938DCA43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313A7FBC-E6B1-409D-BBFE-C1DC1D202283}" type="datetimeFigureOut">
              <a:rPr lang="en-US" smtClean="0"/>
              <a:t>10/24/2025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044F8C8B-48B6-4E6D-AF25-6D1938DCA43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u="sng" dirty="0"/>
              <a:t>Luk. 6:16</a:t>
            </a:r>
            <a:r>
              <a:rPr lang="af-ZA" b="1" dirty="0"/>
              <a:t> </a:t>
            </a:r>
            <a:r>
              <a:rPr lang="af-ZA" b="1" dirty="0" smtClean="0"/>
              <a:t/>
            </a:r>
            <a:br>
              <a:rPr lang="af-ZA" b="1" dirty="0" smtClean="0"/>
            </a:br>
            <a:r>
              <a:rPr lang="af-ZA" b="1" dirty="0"/>
              <a:t/>
            </a:r>
            <a:br>
              <a:rPr lang="af-ZA" b="1" dirty="0"/>
            </a:br>
            <a:r>
              <a:rPr lang="af-ZA" b="1" dirty="0" smtClean="0"/>
              <a:t>Judas </a:t>
            </a:r>
            <a:r>
              <a:rPr lang="af-ZA" b="1" dirty="0"/>
              <a:t>Iskariot – 'n Ernsitge waarskuwing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13:30</a:t>
            </a:r>
            <a:r>
              <a:rPr lang="af-ZA" b="1" i="1" dirty="0" smtClean="0"/>
              <a:t/>
            </a:r>
            <a:br>
              <a:rPr lang="af-ZA" b="1" i="1" dirty="0" smtClean="0"/>
            </a:br>
            <a:r>
              <a:rPr lang="af-ZA" i="1" dirty="0" smtClean="0"/>
              <a:t>“Laat </a:t>
            </a:r>
            <a:r>
              <a:rPr lang="af-ZA" i="1" dirty="0"/>
              <a:t>altwee saam groei tot met die oes. In die oestyd sal ek vir dié wat oes, sê: Maak eers die onkruid bymekaar </a:t>
            </a:r>
            <a:r>
              <a:rPr lang="af-ZA" i="1" dirty="0" smtClean="0"/>
              <a:t/>
            </a:r>
            <a:br>
              <a:rPr lang="af-ZA" i="1" dirty="0" smtClean="0"/>
            </a:br>
            <a:r>
              <a:rPr lang="af-ZA" i="1" dirty="0" smtClean="0"/>
              <a:t>en </a:t>
            </a:r>
            <a:r>
              <a:rPr lang="af-ZA" i="1" dirty="0"/>
              <a:t>bind dit in bondels om dit </a:t>
            </a:r>
            <a:r>
              <a:rPr lang="af-ZA" i="1" dirty="0" smtClean="0"/>
              <a:t/>
            </a:r>
            <a:br>
              <a:rPr lang="af-ZA" i="1" dirty="0" smtClean="0"/>
            </a:br>
            <a:r>
              <a:rPr lang="af-ZA" i="1" dirty="0" smtClean="0"/>
              <a:t>te </a:t>
            </a:r>
            <a:r>
              <a:rPr lang="af-ZA" i="1" dirty="0"/>
              <a:t>verbrand, maar bring die koring </a:t>
            </a:r>
            <a:r>
              <a:rPr lang="af-ZA" i="1" dirty="0" smtClean="0"/>
              <a:t/>
            </a:r>
            <a:br>
              <a:rPr lang="af-ZA" i="1" dirty="0" smtClean="0"/>
            </a:br>
            <a:r>
              <a:rPr lang="af-ZA" i="1" dirty="0" smtClean="0"/>
              <a:t>na </a:t>
            </a:r>
            <a:r>
              <a:rPr lang="af-ZA" i="1" dirty="0"/>
              <a:t>my skuur toe</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7:47-49</a:t>
            </a:r>
            <a:r>
              <a:rPr lang="af-ZA" b="1" i="1" dirty="0" smtClean="0"/>
              <a:t/>
            </a:r>
            <a:br>
              <a:rPr lang="af-ZA" b="1" i="1" dirty="0" smtClean="0"/>
            </a:br>
            <a:r>
              <a:rPr lang="af-ZA" i="1" dirty="0" smtClean="0"/>
              <a:t>Die </a:t>
            </a:r>
            <a:r>
              <a:rPr lang="af-ZA" i="1" dirty="0"/>
              <a:t>Fariseërs sê toe vir hulle: “Is julle tog nie ook mislei nie? Het een van die lede van die Joodse Raad miskien in hom geglo, of een van die Fariseërs? Nee, dit is net hierdie vervloekte klomp mense wat nie ons wet ken nie!”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13:18</a:t>
            </a:r>
            <a:r>
              <a:rPr lang="af-ZA" b="1" i="1" dirty="0" smtClean="0"/>
              <a:t/>
            </a:r>
            <a:br>
              <a:rPr lang="af-ZA" b="1" i="1" dirty="0" smtClean="0"/>
            </a:br>
            <a:r>
              <a:rPr lang="af-ZA" i="1" dirty="0" smtClean="0"/>
              <a:t>“Ek </a:t>
            </a:r>
            <a:r>
              <a:rPr lang="af-ZA" i="1" dirty="0"/>
              <a:t>praat nie van julle almal nie; </a:t>
            </a:r>
            <a:r>
              <a:rPr lang="af-ZA" i="1" dirty="0" smtClean="0"/>
              <a:t/>
            </a:r>
            <a:br>
              <a:rPr lang="af-ZA" i="1" dirty="0" smtClean="0"/>
            </a:br>
            <a:r>
              <a:rPr lang="af-ZA" i="1" dirty="0" smtClean="0"/>
              <a:t>Ek </a:t>
            </a:r>
            <a:r>
              <a:rPr lang="af-ZA" i="1" dirty="0"/>
              <a:t>weet wie Ek uitgekies het. </a:t>
            </a:r>
            <a:r>
              <a:rPr lang="af-ZA" i="1" dirty="0" smtClean="0"/>
              <a:t/>
            </a:r>
            <a:br>
              <a:rPr lang="af-ZA" i="1" dirty="0" smtClean="0"/>
            </a:br>
            <a:r>
              <a:rPr lang="af-ZA" i="1" dirty="0" smtClean="0"/>
              <a:t>Maar </a:t>
            </a:r>
            <a:r>
              <a:rPr lang="af-ZA" i="1" dirty="0"/>
              <a:t>die Skrif moet vervul word: </a:t>
            </a:r>
            <a:r>
              <a:rPr lang="af-ZA" i="1" dirty="0" smtClean="0"/>
              <a:t/>
            </a:r>
            <a:br>
              <a:rPr lang="af-ZA" i="1" dirty="0" smtClean="0"/>
            </a:br>
            <a:r>
              <a:rPr lang="af-ZA" i="1" dirty="0" smtClean="0"/>
              <a:t>‘</a:t>
            </a:r>
            <a:r>
              <a:rPr lang="af-ZA" i="1" dirty="0"/>
              <a:t>Hy wat van my brood eet, </a:t>
            </a:r>
            <a:r>
              <a:rPr lang="af-ZA" i="1" dirty="0" smtClean="0"/>
              <a:t/>
            </a:r>
            <a:br>
              <a:rPr lang="af-ZA" i="1" dirty="0" smtClean="0"/>
            </a:br>
            <a:r>
              <a:rPr lang="af-ZA" i="1" dirty="0" smtClean="0"/>
              <a:t>het </a:t>
            </a:r>
            <a:r>
              <a:rPr lang="af-ZA" i="1" dirty="0"/>
              <a:t>My in die rug gesteek</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Joh. </a:t>
            </a:r>
            <a:r>
              <a:rPr lang="af-ZA" b="1" dirty="0" smtClean="0">
                <a:solidFill>
                  <a:srgbClr val="00B050"/>
                </a:solidFill>
              </a:rPr>
              <a:t>6:70</a:t>
            </a:r>
            <a:r>
              <a:rPr lang="af-ZA" b="1" i="1" dirty="0" smtClean="0"/>
              <a:t/>
            </a:r>
            <a:br>
              <a:rPr lang="af-ZA" b="1" i="1" dirty="0" smtClean="0"/>
            </a:br>
            <a:r>
              <a:rPr lang="af-ZA" i="1" dirty="0" smtClean="0"/>
              <a:t>Jesus </a:t>
            </a:r>
            <a:r>
              <a:rPr lang="af-ZA" i="1" dirty="0"/>
              <a:t>het daarop vir hulle gesê: </a:t>
            </a:r>
            <a:r>
              <a:rPr lang="af-ZA" i="1" dirty="0" smtClean="0"/>
              <a:t/>
            </a:r>
            <a:br>
              <a:rPr lang="af-ZA" i="1" dirty="0" smtClean="0"/>
            </a:br>
            <a:r>
              <a:rPr lang="af-ZA" i="1" dirty="0" smtClean="0"/>
              <a:t>“</a:t>
            </a:r>
            <a:r>
              <a:rPr lang="af-ZA" i="1" dirty="0"/>
              <a:t>Het Ek nie self julle twaalf uitgekies nie? En een van julle is 'n duiwel!”</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II Kor. </a:t>
            </a:r>
            <a:r>
              <a:rPr lang="af-ZA" b="1" dirty="0" smtClean="0">
                <a:solidFill>
                  <a:srgbClr val="00B050"/>
                </a:solidFill>
              </a:rPr>
              <a:t>13:5</a:t>
            </a:r>
            <a:r>
              <a:rPr lang="af-ZA" b="1" dirty="0" smtClean="0"/>
              <a:t/>
            </a:r>
            <a:br>
              <a:rPr lang="af-ZA" b="1" dirty="0" smtClean="0"/>
            </a:br>
            <a:r>
              <a:rPr lang="af-ZA" i="1" dirty="0" smtClean="0"/>
              <a:t>“Stel </a:t>
            </a:r>
            <a:r>
              <a:rPr lang="af-ZA" i="1" dirty="0"/>
              <a:t>julleself op die proef en ondersoek julleself of julle in die geloof lewe. Besef julle dan nie self dat Christus Jesus in julle is nie? So nie, het julle </a:t>
            </a:r>
            <a:r>
              <a:rPr lang="af-ZA" i="1" dirty="0" smtClean="0"/>
              <a:t/>
            </a:r>
            <a:br>
              <a:rPr lang="af-ZA" i="1" dirty="0" smtClean="0"/>
            </a:br>
            <a:r>
              <a:rPr lang="af-ZA" i="1" dirty="0" smtClean="0"/>
              <a:t>die </a:t>
            </a:r>
            <a:r>
              <a:rPr lang="af-ZA" i="1" dirty="0"/>
              <a:t>toets nie deurstaan nie.”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7:14</a:t>
            </a:r>
            <a:r>
              <a:rPr lang="af-ZA" b="1" i="1" dirty="0" smtClean="0"/>
              <a:t/>
            </a:r>
            <a:br>
              <a:rPr lang="af-ZA" b="1" i="1" dirty="0" smtClean="0"/>
            </a:br>
            <a:r>
              <a:rPr lang="af-ZA" i="1" dirty="0" smtClean="0"/>
              <a:t>“Maar </a:t>
            </a:r>
            <a:r>
              <a:rPr lang="af-ZA" i="1" dirty="0"/>
              <a:t>die poort wat na die lewe lei, </a:t>
            </a:r>
            <a:r>
              <a:rPr lang="af-ZA" i="1" dirty="0" smtClean="0"/>
              <a:t/>
            </a:r>
            <a:br>
              <a:rPr lang="af-ZA" i="1" dirty="0" smtClean="0"/>
            </a:br>
            <a:r>
              <a:rPr lang="af-ZA" i="1" dirty="0" smtClean="0"/>
              <a:t>is </a:t>
            </a:r>
            <a:r>
              <a:rPr lang="af-ZA" i="1" dirty="0"/>
              <a:t>nou en die pad daarheen smal, </a:t>
            </a:r>
            <a:r>
              <a:rPr lang="af-ZA" i="1" dirty="0" smtClean="0"/>
              <a:t/>
            </a:r>
            <a:br>
              <a:rPr lang="af-ZA" i="1" dirty="0" smtClean="0"/>
            </a:br>
            <a:r>
              <a:rPr lang="af-ZA" i="1" dirty="0" smtClean="0"/>
              <a:t>en </a:t>
            </a:r>
            <a:r>
              <a:rPr lang="af-ZA" i="1" dirty="0"/>
              <a:t>dié wat dit kry, is min</a:t>
            </a:r>
            <a:r>
              <a:rPr lang="af-ZA" i="1" dirty="0" smtClean="0"/>
              <a:t>.”</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t>Matt. 7:21</a:t>
            </a:r>
            <a:r>
              <a:rPr lang="af-ZA" i="1" dirty="0"/>
              <a:t>	</a:t>
            </a:r>
            <a:r>
              <a:rPr lang="af-ZA" i="1" dirty="0" smtClean="0"/>
              <a:t>“Nie </a:t>
            </a:r>
            <a:r>
              <a:rPr lang="af-ZA" i="1" dirty="0"/>
              <a:t>elkeen wat vir My sê: ‘Here, Here,’ sal in die koninkryk van die hemel ingaan nie, maar net hy wat die wil doen van my Vader wat in die hemel is</a:t>
            </a:r>
            <a:r>
              <a:rPr lang="af-ZA" i="1" dirty="0" smtClean="0"/>
              <a:t>.”</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7:22</a:t>
            </a:r>
            <a:r>
              <a:rPr lang="af-ZA" b="1" i="1" dirty="0" smtClean="0"/>
              <a:t/>
            </a:r>
            <a:br>
              <a:rPr lang="af-ZA" b="1" i="1" dirty="0" smtClean="0"/>
            </a:br>
            <a:r>
              <a:rPr lang="af-ZA" i="1" dirty="0" smtClean="0"/>
              <a:t>“Baie </a:t>
            </a:r>
            <a:r>
              <a:rPr lang="af-ZA" i="1" dirty="0"/>
              <a:t>sal daardie dag vir My sê: </a:t>
            </a:r>
            <a:r>
              <a:rPr lang="af-ZA" i="1" dirty="0" smtClean="0"/>
              <a:t/>
            </a:r>
            <a:br>
              <a:rPr lang="af-ZA" i="1" dirty="0" smtClean="0"/>
            </a:br>
            <a:r>
              <a:rPr lang="af-ZA" i="1" dirty="0" smtClean="0"/>
              <a:t>‘</a:t>
            </a:r>
            <a:r>
              <a:rPr lang="af-ZA" i="1" dirty="0"/>
              <a:t>Here, Here, het ons dan nie in u Naam gepreek nie, deur u Naam bose geeste uitgedryf en deur u Naam baie wonders gedoen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a:t>
            </a:r>
            <a:r>
              <a:rPr lang="af-ZA" b="1" dirty="0" smtClean="0">
                <a:solidFill>
                  <a:srgbClr val="00B050"/>
                </a:solidFill>
              </a:rPr>
              <a:t>7:23</a:t>
            </a:r>
            <a:r>
              <a:rPr lang="af-ZA" b="1" i="1" dirty="0" smtClean="0"/>
              <a:t/>
            </a:r>
            <a:br>
              <a:rPr lang="af-ZA" b="1" i="1" dirty="0" smtClean="0"/>
            </a:br>
            <a:r>
              <a:rPr lang="af-ZA" i="1" dirty="0" smtClean="0"/>
              <a:t>“Dan </a:t>
            </a:r>
            <a:r>
              <a:rPr lang="af-ZA" i="1" dirty="0"/>
              <a:t>sal Ek openlik vir hulle sê: Ek het julle nooit geken nie. Gaan weg van My af, julle wat die wet van God oortree</a:t>
            </a:r>
            <a:r>
              <a:rPr lang="af-ZA" i="1"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Matt. 25:32</a:t>
            </a:r>
            <a:r>
              <a:rPr lang="af-ZA" i="1" dirty="0">
                <a:solidFill>
                  <a:srgbClr val="00B050"/>
                </a:solidFill>
              </a:rPr>
              <a:t>	</a:t>
            </a:r>
            <a:r>
              <a:rPr lang="af-ZA" i="1" dirty="0" smtClean="0">
                <a:solidFill>
                  <a:srgbClr val="00B050"/>
                </a:solidFill>
              </a:rPr>
              <a:t/>
            </a:r>
            <a:br>
              <a:rPr lang="af-ZA" i="1" dirty="0" smtClean="0">
                <a:solidFill>
                  <a:srgbClr val="00B050"/>
                </a:solidFill>
              </a:rPr>
            </a:br>
            <a:r>
              <a:rPr lang="af-ZA" i="1" dirty="0" smtClean="0"/>
              <a:t>“</a:t>
            </a:r>
            <a:r>
              <a:rPr lang="af-ZA" i="1" dirty="0"/>
              <a:t>Al die volke sal voor Hom bymekaar gebring word, en Hy sal die mense van mekaar skei soos 'n wagter die </a:t>
            </a:r>
            <a:r>
              <a:rPr lang="af-ZA" i="1" dirty="0" smtClean="0"/>
              <a:t/>
            </a:r>
            <a:br>
              <a:rPr lang="af-ZA" i="1" dirty="0" smtClean="0"/>
            </a:br>
            <a:r>
              <a:rPr lang="af-ZA" i="1" dirty="0" smtClean="0"/>
              <a:t>skape </a:t>
            </a:r>
            <a:r>
              <a:rPr lang="af-ZA" i="1" dirty="0"/>
              <a:t>van die bokke skei.”</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Pet. </a:t>
            </a:r>
            <a:r>
              <a:rPr lang="af-ZA" b="1" dirty="0" smtClean="0">
                <a:solidFill>
                  <a:srgbClr val="00B050"/>
                </a:solidFill>
              </a:rPr>
              <a:t>4:17</a:t>
            </a:r>
            <a:r>
              <a:rPr lang="af-ZA" b="1" i="1" dirty="0" smtClean="0"/>
              <a:t/>
            </a:r>
            <a:br>
              <a:rPr lang="af-ZA" b="1" i="1" dirty="0" smtClean="0"/>
            </a:br>
            <a:r>
              <a:rPr lang="af-ZA" i="1" dirty="0" smtClean="0"/>
              <a:t>“Die </a:t>
            </a:r>
            <a:r>
              <a:rPr lang="af-ZA" i="1" dirty="0"/>
              <a:t>tyd vir die oordeel het aangebreek; dit begin by die huis van God. En as ook ons geoordeel word, en dit is nog maar die begin, wat sal die uiteinde dan wees van hulle wat nie na die evangelie van God wou luister nie</a:t>
            </a:r>
            <a:r>
              <a:rPr lang="af-ZA" i="1"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5143500"/>
          </a:xfrm>
        </p:spPr>
        <p:txBody>
          <a:bodyPr/>
          <a:lstStyle/>
          <a:p>
            <a:r>
              <a:rPr lang="af-ZA" b="1" dirty="0">
                <a:solidFill>
                  <a:srgbClr val="00B050"/>
                </a:solidFill>
              </a:rPr>
              <a:t>I </a:t>
            </a:r>
            <a:r>
              <a:rPr lang="af-ZA" b="1" dirty="0">
                <a:solidFill>
                  <a:srgbClr val="00B050"/>
                </a:solidFill>
              </a:rPr>
              <a:t>Pet. </a:t>
            </a:r>
            <a:r>
              <a:rPr lang="af-ZA" b="1" dirty="0" smtClean="0">
                <a:solidFill>
                  <a:srgbClr val="00B050"/>
                </a:solidFill>
              </a:rPr>
              <a:t>4:18-19</a:t>
            </a:r>
            <a:r>
              <a:rPr lang="af-ZA" b="1" i="1" dirty="0" smtClean="0"/>
              <a:t/>
            </a:r>
            <a:br>
              <a:rPr lang="af-ZA" b="1" i="1" dirty="0" smtClean="0"/>
            </a:br>
            <a:r>
              <a:rPr lang="af-ZA" i="1" dirty="0" smtClean="0"/>
              <a:t>“As </a:t>
            </a:r>
            <a:r>
              <a:rPr lang="af-ZA" i="1" dirty="0"/>
              <a:t>'n gelowige beswaarlik gered word, wat word dan van 'n goddelose en 'n sondaar? Daarom moet dié wat ly omdat God dit wil, hulle lewe toevertrou aan die getroue Skepper, </a:t>
            </a:r>
            <a:r>
              <a:rPr lang="af-ZA" i="1" dirty="0" smtClean="0"/>
              <a:t/>
            </a:r>
            <a:br>
              <a:rPr lang="af-ZA" i="1" dirty="0" smtClean="0"/>
            </a:br>
            <a:r>
              <a:rPr lang="af-ZA" i="1" dirty="0" smtClean="0"/>
              <a:t>en </a:t>
            </a:r>
            <a:r>
              <a:rPr lang="af-ZA" i="1" dirty="0"/>
              <a:t>aanhou goed doen.”</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TotalTime>
  <Words>42</Words>
  <Application>Microsoft Office PowerPoint</Application>
  <PresentationFormat>On-screen Show (16:9)</PresentationFormat>
  <Paragraphs>13</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Luk. 6:16   Judas Iskariot – 'n Ernsitge waarskuwing </vt:lpstr>
      <vt:lpstr>II Kor. 13:5 “Stel julleself op die proef en ondersoek julleself of julle in die geloof lewe. Besef julle dan nie self dat Christus Jesus in julle is nie? So nie, het julle  die toets nie deurstaan nie.”</vt:lpstr>
      <vt:lpstr>Matt. 7:14 “Maar die poort wat na die lewe lei,  is nou en die pad daarheen smal,  en dié wat dit kry, is min.”</vt:lpstr>
      <vt:lpstr>Matt. 7:21 “Nie elkeen wat vir My sê: ‘Here, Here,’ sal in die koninkryk van die hemel ingaan nie, maar net hy wat die wil doen van my Vader wat in die hemel is.”</vt:lpstr>
      <vt:lpstr>Matt. 7:22 “Baie sal daardie dag vir My sê:  ‘Here, Here, het ons dan nie in u Naam gepreek nie, deur u Naam bose geeste uitgedryf en deur u Naam baie wonders gedoen nie?’”</vt:lpstr>
      <vt:lpstr>Matt. 7:23 “Dan sal Ek openlik vir hulle sê: Ek het julle nooit geken nie. Gaan weg van My af, julle wat die wet van God oortree.”</vt:lpstr>
      <vt:lpstr>Matt. 25:32  “Al die volke sal voor Hom bymekaar gebring word, en Hy sal die mense van mekaar skei soos 'n wagter die  skape van die bokke skei.”</vt:lpstr>
      <vt:lpstr>I Pet. 4:17 “Die tyd vir die oordeel het aangebreek; dit begin by die huis van God. En as ook ons geoordeel word, en dit is nog maar die begin, wat sal die uiteinde dan wees van hulle wat nie na die evangelie van God wou luister nie?”</vt:lpstr>
      <vt:lpstr>I Pet. 4:18-19 “As 'n gelowige beswaarlik gered word, wat word dan van 'n goddelose en 'n sondaar? Daarom moet dié wat ly omdat God dit wil, hulle lewe toevertrou aan die getroue Skepper,  en aanhou goed doen.”</vt:lpstr>
      <vt:lpstr>Slide 10</vt:lpstr>
      <vt:lpstr>Matt. 13:30 “Laat altwee saam groei tot met die oes. In die oestyd sal ek vir dié wat oes, sê: Maak eers die onkruid bymekaar  en bind dit in bondels om dit  te verbrand, maar bring die koring  na my skuur toe.’”</vt:lpstr>
      <vt:lpstr>Slide 12</vt:lpstr>
      <vt:lpstr>Joh. 7:47-49 Die Fariseërs sê toe vir hulle: “Is julle tog nie ook mislei nie? Het een van die lede van die Joodse Raad miskien in hom geglo, of een van die Fariseërs? Nee, dit is net hierdie vervloekte klomp mense wat nie ons wet ken nie!”</vt:lpstr>
      <vt:lpstr>Slide 14</vt:lpstr>
      <vt:lpstr>Joh. 13:18 “Ek praat nie van julle almal nie;  Ek weet wie Ek uitgekies het.  Maar die Skrif moet vervul word:  ‘Hy wat van my brood eet,  het My in die rug gesteek.’”</vt:lpstr>
      <vt:lpstr>Slide 16</vt:lpstr>
      <vt:lpstr>Joh. 6:70 Jesus het daarop vir hulle gesê:  “Het Ek nie self julle twaalf uitgekies nie? En een van julle is 'n duiwel!”</vt:lpstr>
      <vt:lpstr>Slide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Luk. 6:16   Judas Iskariot – 'n Ernsitge waarskuwing </dc:title>
  <dc:creator>Windows User</dc:creator>
  <cp:lastModifiedBy>Windows User</cp:lastModifiedBy>
  <cp:revision>1</cp:revision>
  <dcterms:created xsi:type="dcterms:W3CDTF">2025-10-24T02:15:19Z</dcterms:created>
  <dcterms:modified xsi:type="dcterms:W3CDTF">2025-10-24T02:21:54Z</dcterms:modified>
</cp:coreProperties>
</file>