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55" autoAdjust="0"/>
    <p:restoredTop sz="94660"/>
  </p:normalViewPr>
  <p:slideViewPr>
    <p:cSldViewPr>
      <p:cViewPr varScale="1">
        <p:scale>
          <a:sx n="149" d="100"/>
          <a:sy n="149" d="100"/>
        </p:scale>
        <p:origin x="-93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076EB0-DB82-4884-B9F9-B0AB7074AEB1}"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076EB0-DB82-4884-B9F9-B0AB7074AEB1}"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076EB0-DB82-4884-B9F9-B0AB7074AEB1}"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076EB0-DB82-4884-B9F9-B0AB7074AEB1}"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076EB0-DB82-4884-B9F9-B0AB7074AEB1}"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076EB0-DB82-4884-B9F9-B0AB7074AEB1}"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076EB0-DB82-4884-B9F9-B0AB7074AEB1}"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076EB0-DB82-4884-B9F9-B0AB7074AEB1}" type="datetimeFigureOut">
              <a:rPr lang="en-US" smtClean="0"/>
              <a:t>10/31/2025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76EB0-DB82-4884-B9F9-B0AB7074AEB1}" type="datetimeFigureOut">
              <a:rPr lang="en-US" smtClean="0"/>
              <a:t>10/31/2025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076EB0-DB82-4884-B9F9-B0AB7074AEB1}"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076EB0-DB82-4884-B9F9-B0AB7074AEB1}"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BFC8E-F979-4BB2-BAC8-60929DD5ECD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1076EB0-DB82-4884-B9F9-B0AB7074AEB1}" type="datetimeFigureOut">
              <a:rPr lang="en-US" smtClean="0"/>
              <a:t>10/31/2025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35BFC8E-F979-4BB2-BAC8-60929DD5ECD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6:17-19</a:t>
            </a:r>
            <a:br>
              <a:rPr lang="af-ZA" b="1" u="sng" dirty="0" smtClean="0"/>
            </a:br>
            <a:r>
              <a:rPr lang="af-ZA" b="1" u="sng" dirty="0"/>
              <a:t/>
            </a:r>
            <a:br>
              <a:rPr lang="af-ZA" b="1" u="sng" dirty="0"/>
            </a:br>
            <a:r>
              <a:rPr lang="af-ZA" b="1" dirty="0" smtClean="0"/>
              <a:t>Jesus </a:t>
            </a:r>
            <a:r>
              <a:rPr lang="af-ZA" b="1" dirty="0"/>
              <a:t>se populariteit en </a:t>
            </a:r>
            <a:r>
              <a:rPr lang="af-ZA" b="1" dirty="0" smtClean="0"/>
              <a:t>krag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4:18-19</a:t>
            </a:r>
            <a:r>
              <a:rPr lang="af-ZA" b="1" i="1" dirty="0" smtClean="0"/>
              <a:t/>
            </a:r>
            <a:br>
              <a:rPr lang="af-ZA" b="1" i="1" dirty="0" smtClean="0"/>
            </a:br>
            <a:r>
              <a:rPr lang="af-ZA" i="1" dirty="0" smtClean="0"/>
              <a:t>“Die </a:t>
            </a:r>
            <a:r>
              <a:rPr lang="af-ZA" i="1" dirty="0"/>
              <a:t>Gees van die Here is op My omdat Hy My gesalf het om die evangelie aan armes te verkondig. Hy het My gestuur om vrylating vir gevangenes uit te roep en herstel van gesig vir blindes, om onderdruktes in vryheid uit te stuur, om die genadejaar van die Here aan te kondig.”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7:28-29</a:t>
            </a:r>
            <a:r>
              <a:rPr lang="af-ZA" b="1" i="1" dirty="0" smtClean="0"/>
              <a:t/>
            </a:r>
            <a:br>
              <a:rPr lang="af-ZA" b="1" i="1" dirty="0" smtClean="0"/>
            </a:br>
            <a:r>
              <a:rPr lang="af-ZA" i="1" dirty="0" smtClean="0"/>
              <a:t>“Toe </a:t>
            </a:r>
            <a:r>
              <a:rPr lang="af-ZA" i="1" dirty="0"/>
              <a:t>Jesus klaar gepraat het, was die skare verbaas oor sy onderrig, want Hy het hulle geleer soos 'n man met gesag en nie soos hulle skrifgeleerdes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Tim. </a:t>
            </a:r>
            <a:r>
              <a:rPr lang="af-ZA" b="1" dirty="0" smtClean="0">
                <a:solidFill>
                  <a:srgbClr val="00B050"/>
                </a:solidFill>
              </a:rPr>
              <a:t>6:2-4</a:t>
            </a:r>
            <a:r>
              <a:rPr lang="af-ZA" b="1" i="1" dirty="0" smtClean="0"/>
              <a:t/>
            </a:r>
            <a:br>
              <a:rPr lang="af-ZA" b="1" i="1" dirty="0" smtClean="0"/>
            </a:br>
            <a:r>
              <a:rPr lang="af-ZA" i="1" dirty="0" smtClean="0"/>
              <a:t>“Hierdie </a:t>
            </a:r>
            <a:r>
              <a:rPr lang="af-ZA" i="1" dirty="0"/>
              <a:t>dinge moet jy aan die mense leer en dit by hulle inskerp. As iemand 'n ander leer verkondig en nie hou by die gesonde woorde van ons Here Jesus Christus en by die leer van ons godsdiens nie, is hy verwaand en weet hy niks.”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pPr lvl="0"/>
            <a:r>
              <a:rPr lang="af-ZA" sz="9600" dirty="0" smtClean="0"/>
              <a:t>HISTORY</a:t>
            </a:r>
            <a:endParaRPr lang="en-US" sz="9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6:66</a:t>
            </a:r>
            <a:r>
              <a:rPr lang="af-ZA" b="1" dirty="0" smtClean="0"/>
              <a:t/>
            </a:r>
            <a:br>
              <a:rPr lang="af-ZA" b="1" dirty="0" smtClean="0"/>
            </a:br>
            <a:r>
              <a:rPr lang="af-ZA" i="1" dirty="0" smtClean="0"/>
              <a:t>“Hieroor </a:t>
            </a:r>
            <a:r>
              <a:rPr lang="af-ZA" i="1" dirty="0"/>
              <a:t>het baie van sy dissipels omgedraai huis toe en nie meer saam met Hom gegaan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6:67-68</a:t>
            </a:r>
            <a:r>
              <a:rPr lang="af-ZA" b="1" i="1" dirty="0" smtClean="0"/>
              <a:t/>
            </a:r>
            <a:br>
              <a:rPr lang="af-ZA" b="1" i="1" dirty="0" smtClean="0"/>
            </a:br>
            <a:r>
              <a:rPr lang="af-ZA" i="1" dirty="0" smtClean="0"/>
              <a:t>Simon </a:t>
            </a:r>
            <a:r>
              <a:rPr lang="af-ZA" i="1" dirty="0"/>
              <a:t>Petrus het Hom geantwoord: “Here, na wie toe sal ons gaan? </a:t>
            </a:r>
            <a:r>
              <a:rPr lang="af-ZA" i="1" dirty="0" smtClean="0"/>
              <a:t/>
            </a:r>
            <a:br>
              <a:rPr lang="af-ZA" i="1" dirty="0" smtClean="0"/>
            </a:br>
            <a:r>
              <a:rPr lang="af-ZA" i="1" dirty="0" smtClean="0"/>
              <a:t>U </a:t>
            </a:r>
            <a:r>
              <a:rPr lang="af-ZA" i="1" dirty="0"/>
              <a:t>het die woorde wat ewige lewe gee. </a:t>
            </a:r>
            <a:r>
              <a:rPr lang="af-ZA" i="1" dirty="0" smtClean="0"/>
              <a:t/>
            </a:r>
            <a:br>
              <a:rPr lang="af-ZA" i="1" dirty="0" smtClean="0"/>
            </a:br>
            <a:r>
              <a:rPr lang="af-ZA" i="1" dirty="0" smtClean="0"/>
              <a:t>En </a:t>
            </a:r>
            <a:r>
              <a:rPr lang="af-ZA" i="1" dirty="0"/>
              <a:t>ons glo vas en ons weet dat </a:t>
            </a:r>
            <a:r>
              <a:rPr lang="af-ZA" i="1" dirty="0" smtClean="0"/>
              <a:t/>
            </a:r>
            <a:br>
              <a:rPr lang="af-ZA" i="1" dirty="0" smtClean="0"/>
            </a:br>
            <a:r>
              <a:rPr lang="af-ZA" i="1" dirty="0" smtClean="0"/>
              <a:t>U </a:t>
            </a:r>
            <a:r>
              <a:rPr lang="af-ZA" i="1" dirty="0"/>
              <a:t>die Heilige van God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3:3	</a:t>
            </a:r>
            <a:r>
              <a:rPr lang="af-ZA" b="1" i="1" dirty="0" smtClean="0"/>
              <a:t/>
            </a:r>
            <a:br>
              <a:rPr lang="af-ZA" b="1" i="1" dirty="0" smtClean="0"/>
            </a:br>
            <a:r>
              <a:rPr lang="af-ZA" i="1" dirty="0" smtClean="0"/>
              <a:t>Daarop </a:t>
            </a:r>
            <a:r>
              <a:rPr lang="af-ZA" i="1" dirty="0"/>
              <a:t>sê Jesus vir hom: </a:t>
            </a:r>
            <a:r>
              <a:rPr lang="af-ZA" i="1" dirty="0" smtClean="0"/>
              <a:t/>
            </a:r>
            <a:br>
              <a:rPr lang="af-ZA" i="1" dirty="0" smtClean="0"/>
            </a:br>
            <a:r>
              <a:rPr lang="af-ZA" i="1" dirty="0" smtClean="0"/>
              <a:t>“</a:t>
            </a:r>
            <a:r>
              <a:rPr lang="af-ZA" i="1" dirty="0"/>
              <a:t>Dít verseker Ek jou: As iemand nie opnuut gebore word nie, kan hy die koninkryk van God nie sien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Matt. </a:t>
            </a:r>
            <a:r>
              <a:rPr lang="af-ZA" b="1" dirty="0" smtClean="0">
                <a:solidFill>
                  <a:srgbClr val="00B050"/>
                </a:solidFill>
              </a:rPr>
              <a:t>16:24</a:t>
            </a:r>
            <a:r>
              <a:rPr lang="af-ZA" b="1" i="1" dirty="0" smtClean="0"/>
              <a:t/>
            </a:r>
            <a:br>
              <a:rPr lang="af-ZA" b="1" i="1" dirty="0" smtClean="0"/>
            </a:br>
            <a:r>
              <a:rPr lang="af-ZA" i="1" dirty="0" smtClean="0"/>
              <a:t>Toe </a:t>
            </a:r>
            <a:r>
              <a:rPr lang="af-ZA" i="1" dirty="0"/>
              <a:t>sê Jesus vir sy dissipels: “As iemand agter My aan wil kom, moet hy homself verloën, sy kruis opneem en My volg, want wie sy lewe wil behou, sal dit verloor; maar wie sy lewe ter wille van My verloor, sal dit terugkry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26</Words>
  <Application>Microsoft Office PowerPoint</Application>
  <PresentationFormat>On-screen Show (16:9)</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Luk. 6:17-19  Jesus se populariteit en krag</vt:lpstr>
      <vt:lpstr>HISTORY</vt:lpstr>
      <vt:lpstr>Slide 3</vt:lpstr>
      <vt:lpstr>Joh. 6:66 “Hieroor het baie van sy dissipels omgedraai huis toe en nie meer saam met Hom gegaan nie.”</vt:lpstr>
      <vt:lpstr>Joh. 6:67-68 Simon Petrus het Hom geantwoord: “Here, na wie toe sal ons gaan?  U het die woorde wat ewige lewe gee.  En ons glo vas en ons weet dat  U die Heilige van God is.”</vt:lpstr>
      <vt:lpstr>Slide 6</vt:lpstr>
      <vt:lpstr>Joh. 3:3  Daarop sê Jesus vir hom:  “Dít verseker Ek jou: As iemand nie opnuut gebore word nie, kan hy die koninkryk van God nie sien nie.”</vt:lpstr>
      <vt:lpstr>Matt. 16:24 Toe sê Jesus vir sy dissipels: “As iemand agter My aan wil kom, moet hy homself verloën, sy kruis opneem en My volg, want wie sy lewe wil behou, sal dit verloor; maar wie sy lewe ter wille van My verloor, sal dit terugkry.”</vt:lpstr>
      <vt:lpstr>Slide 9</vt:lpstr>
      <vt:lpstr>Luk. 4:18-19 “Die Gees van die Here is op My omdat Hy My gesalf het om die evangelie aan armes te verkondig. Hy het My gestuur om vrylating vir gevangenes uit te roep en herstel van gesig vir blindes, om onderdruktes in vryheid uit te stuur, om die genadejaar van die Here aan te kondig.”</vt:lpstr>
      <vt:lpstr>Slide 11</vt:lpstr>
      <vt:lpstr>Matt. 7:28-29 “Toe Jesus klaar gepraat het, was die skare verbaas oor sy onderrig, want Hy het hulle geleer soos 'n man met gesag en nie soos hulle skrifgeleerdes nie.”</vt:lpstr>
      <vt:lpstr>Slide 13</vt:lpstr>
      <vt:lpstr>I Tim. 6:2-4 “Hierdie dinge moet jy aan die mense leer en dit by hulle inskerp. As iemand 'n ander leer verkondig en nie hou by die gesonde woorde van ons Here Jesus Christus en by die leer van ons godsdiens nie, is hy verwaand en weet hy niks.”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6:17-19  Jesus se populariteit en krag</dc:title>
  <dc:creator>Windows User</dc:creator>
  <cp:lastModifiedBy>Windows User</cp:lastModifiedBy>
  <cp:revision>1</cp:revision>
  <dcterms:created xsi:type="dcterms:W3CDTF">2025-10-31T03:34:00Z</dcterms:created>
  <dcterms:modified xsi:type="dcterms:W3CDTF">2025-10-31T03:38:06Z</dcterms:modified>
</cp:coreProperties>
</file>