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098" autoAdjust="0"/>
    <p:restoredTop sz="94660"/>
  </p:normalViewPr>
  <p:slideViewPr>
    <p:cSldViewPr>
      <p:cViewPr varScale="1">
        <p:scale>
          <a:sx n="149" d="100"/>
          <a:sy n="149" d="100"/>
        </p:scale>
        <p:origin x="-93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BE485E-DB34-48B4-AF68-6BF7E2A23410}"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BE485E-DB34-48B4-AF68-6BF7E2A23410}"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BE485E-DB34-48B4-AF68-6BF7E2A23410}"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BE485E-DB34-48B4-AF68-6BF7E2A23410}"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BE485E-DB34-48B4-AF68-6BF7E2A23410}" type="datetimeFigureOut">
              <a:rPr lang="en-US" smtClean="0"/>
              <a:t>11/6/2025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BE485E-DB34-48B4-AF68-6BF7E2A23410}"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BE485E-DB34-48B4-AF68-6BF7E2A23410}" type="datetimeFigureOut">
              <a:rPr lang="en-US" smtClean="0"/>
              <a:t>11/6/2025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BE485E-DB34-48B4-AF68-6BF7E2A23410}" type="datetimeFigureOut">
              <a:rPr lang="en-US" smtClean="0"/>
              <a:t>11/6/2025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BE485E-DB34-48B4-AF68-6BF7E2A23410}" type="datetimeFigureOut">
              <a:rPr lang="en-US" smtClean="0"/>
              <a:t>11/6/2025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BE485E-DB34-48B4-AF68-6BF7E2A23410}"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BE485E-DB34-48B4-AF68-6BF7E2A23410}" type="datetimeFigureOut">
              <a:rPr lang="en-US" smtClean="0"/>
              <a:t>11/6/2025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7917C3-2857-4C26-8396-9C30728547B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BBE485E-DB34-48B4-AF68-6BF7E2A23410}" type="datetimeFigureOut">
              <a:rPr lang="en-US" smtClean="0"/>
              <a:t>11/6/2025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17917C3-2857-4C26-8396-9C30728547B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6:20</a:t>
            </a:r>
            <a:br>
              <a:rPr lang="af-ZA" b="1" u="sng" dirty="0" smtClean="0"/>
            </a:br>
            <a:r>
              <a:rPr lang="af-ZA" b="1" u="sng" dirty="0"/>
              <a:t/>
            </a:r>
            <a:br>
              <a:rPr lang="af-ZA" b="1" u="sng" dirty="0"/>
            </a:br>
            <a:r>
              <a:rPr lang="af-ZA" b="1" dirty="0" smtClean="0"/>
              <a:t>Die </a:t>
            </a:r>
            <a:r>
              <a:rPr lang="af-ZA" b="1" dirty="0"/>
              <a:t>wese van ware </a:t>
            </a:r>
            <a:r>
              <a:rPr lang="af-ZA" b="1" dirty="0" smtClean="0"/>
              <a:t>geluk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en-US" i="1" dirty="0"/>
              <a:t>If I find in myself a desire which no experience in this world can satisfy, the most probable explanation is that I was made for another world. If none of my earthly pleasures satisfy it, that does not prove that the universe is a fraud.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en-US" b="1" i="1" dirty="0"/>
              <a:t>Probably earthly pleasures were never meant to satisfy it, but only to arouse it, to suggest the real thing.” </a:t>
            </a:r>
            <a:r>
              <a:rPr lang="en-US" dirty="0"/>
              <a:t/>
            </a:r>
            <a:br>
              <a:rPr lang="en-US" dirty="0"/>
            </a:br>
            <a:r>
              <a:rPr lang="en-US" dirty="0" smtClean="0"/>
              <a:t/>
            </a:r>
            <a:br>
              <a:rPr lang="en-US" dirty="0" smtClean="0"/>
            </a:br>
            <a:r>
              <a:rPr lang="en-US" dirty="0" smtClean="0"/>
              <a:t>						</a:t>
            </a:r>
            <a:r>
              <a:rPr lang="af-ZA" b="1" dirty="0" smtClean="0">
                <a:solidFill>
                  <a:srgbClr val="7030A0"/>
                </a:solidFill>
              </a:rPr>
              <a:t>C</a:t>
            </a:r>
            <a:r>
              <a:rPr lang="af-ZA" b="1" dirty="0">
                <a:solidFill>
                  <a:srgbClr val="7030A0"/>
                </a:solidFill>
              </a:rPr>
              <a:t>. S. Lewis</a:t>
            </a:r>
            <a:endParaRPr lang="en-US"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en-US" i="1" dirty="0" smtClean="0"/>
              <a:t>“</a:t>
            </a:r>
            <a:r>
              <a:rPr lang="en-US" i="1" dirty="0"/>
              <a:t>Joy is the serious business of heaven.”</a:t>
            </a:r>
            <a:r>
              <a:rPr lang="en-US" dirty="0"/>
              <a:t/>
            </a:r>
            <a:br>
              <a:rPr lang="en-US" dirty="0"/>
            </a:br>
            <a:r>
              <a:rPr lang="en-US" dirty="0" smtClean="0"/>
              <a:t/>
            </a:r>
            <a:br>
              <a:rPr lang="en-US" dirty="0" smtClean="0"/>
            </a:br>
            <a:r>
              <a:rPr lang="en-US" dirty="0" smtClean="0"/>
              <a:t>						</a:t>
            </a:r>
            <a:r>
              <a:rPr lang="af-ZA" b="1" dirty="0" smtClean="0">
                <a:solidFill>
                  <a:srgbClr val="7030A0"/>
                </a:solidFill>
              </a:rPr>
              <a:t>C.S. Lewis</a:t>
            </a:r>
            <a:r>
              <a:rPr lang="af-ZA" dirty="0" smtClean="0">
                <a:solidFill>
                  <a:srgbClr val="7030A0"/>
                </a:solidFill>
              </a:rPr>
              <a:t> </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10:10</a:t>
            </a:r>
            <a:r>
              <a:rPr lang="af-ZA" dirty="0">
                <a:solidFill>
                  <a:srgbClr val="00B050"/>
                </a:solidFill>
              </a:rPr>
              <a:t> </a:t>
            </a:r>
            <a:r>
              <a:rPr lang="af-ZA" dirty="0" smtClean="0">
                <a:solidFill>
                  <a:srgbClr val="00B050"/>
                </a:solidFill>
              </a:rPr>
              <a:t/>
            </a:r>
            <a:br>
              <a:rPr lang="af-ZA" dirty="0" smtClean="0">
                <a:solidFill>
                  <a:srgbClr val="00B050"/>
                </a:solidFill>
              </a:rPr>
            </a:br>
            <a:r>
              <a:rPr lang="af-ZA" i="1" dirty="0" smtClean="0"/>
              <a:t>“‘</a:t>
            </a:r>
            <a:r>
              <a:rPr lang="af-ZA" i="1" dirty="0"/>
              <a:t>n Dief kom net steel en slag en uitroei; Ek het gekom sodat hulle die lewe kan hê, en dit in oorvloed</a:t>
            </a:r>
            <a:r>
              <a:rPr lang="af-ZA" dirty="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15:11</a:t>
            </a:r>
            <a:r>
              <a:rPr lang="af-ZA" dirty="0">
                <a:solidFill>
                  <a:srgbClr val="00B050"/>
                </a:solidFill>
              </a:rPr>
              <a:t> </a:t>
            </a:r>
            <a:r>
              <a:rPr lang="af-ZA" dirty="0" smtClean="0"/>
              <a:t/>
            </a:r>
            <a:br>
              <a:rPr lang="af-ZA" dirty="0" smtClean="0"/>
            </a:br>
            <a:r>
              <a:rPr lang="af-ZA" dirty="0" smtClean="0"/>
              <a:t>“</a:t>
            </a:r>
            <a:r>
              <a:rPr lang="af-ZA" i="1" dirty="0"/>
              <a:t>Dit sê Ek vir julle sodat my blydskap in julle kan wees en julle blydskap volkome kan wees</a:t>
            </a:r>
            <a:r>
              <a:rPr lang="af-ZA"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dirty="0" smtClean="0"/>
              <a:t>“</a:t>
            </a:r>
            <a:r>
              <a:rPr lang="af-ZA" i="1" dirty="0"/>
              <a:t>Blessed (happy, to be envied, and spiritually prosperous – with life joy and satisfaction in God’s favor and salvation, regardless of their outward conditions) are the poor in the spirit</a:t>
            </a:r>
            <a:r>
              <a:rPr lang="af-ZA" dirty="0" smtClean="0"/>
              <a:t>”.</a:t>
            </a:r>
            <a:br>
              <a:rPr lang="af-ZA" dirty="0" smtClean="0"/>
            </a:br>
            <a:r>
              <a:rPr lang="af-ZA" dirty="0" smtClean="0"/>
              <a:t>					</a:t>
            </a:r>
            <a:r>
              <a:rPr lang="af-ZA" b="1" dirty="0" smtClean="0">
                <a:solidFill>
                  <a:srgbClr val="7030A0"/>
                </a:solidFill>
              </a:rPr>
              <a:t>Amplified Bible </a:t>
            </a:r>
            <a:endParaRPr lang="en-US"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i="1" dirty="0" smtClean="0"/>
              <a:t>“</a:t>
            </a:r>
            <a:r>
              <a:rPr lang="af-ZA" i="1" dirty="0"/>
              <a:t>True Christians are supposed to be happy! Our generation has become well versed in Christian terminology, but is remiss in the actual practice of Christ’s principles and teachings. Hence, our greatest need today is not more Christianity but more true Christians</a:t>
            </a:r>
            <a:r>
              <a:rPr lang="af-ZA" i="1" dirty="0" smtClean="0"/>
              <a:t>.”</a:t>
            </a:r>
            <a:br>
              <a:rPr lang="af-ZA" i="1" dirty="0" smtClean="0"/>
            </a:br>
            <a:r>
              <a:rPr lang="af-ZA" i="1" dirty="0" smtClean="0"/>
              <a:t>						</a:t>
            </a:r>
            <a:r>
              <a:rPr lang="af-ZA" b="1" dirty="0" smtClean="0">
                <a:solidFill>
                  <a:srgbClr val="7030A0"/>
                </a:solidFill>
              </a:rPr>
              <a:t>Billy Graham</a:t>
            </a:r>
            <a:endParaRPr lang="en-US" dirty="0">
              <a:solidFill>
                <a:srgbClr val="7030A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dirty="0" smtClean="0"/>
              <a:t>“</a:t>
            </a:r>
            <a:r>
              <a:rPr lang="af-ZA" i="1" dirty="0"/>
              <a:t>Jesus is saying that blessedness is the natural and inescapable outcome of certain conditions—being poor in spirit for example</a:t>
            </a:r>
            <a:r>
              <a:rPr lang="af-ZA" dirty="0"/>
              <a:t>.”</a:t>
            </a:r>
            <a:r>
              <a:rPr lang="en-US" dirty="0"/>
              <a:t/>
            </a:r>
            <a:br>
              <a:rPr lang="en-US" dirty="0"/>
            </a:br>
            <a:r>
              <a:rPr lang="en-US" dirty="0" smtClean="0"/>
              <a:t/>
            </a:r>
            <a:br>
              <a:rPr lang="en-US" dirty="0" smtClean="0"/>
            </a:br>
            <a:r>
              <a:rPr lang="en-US" dirty="0" smtClean="0"/>
              <a:t>					</a:t>
            </a:r>
            <a:r>
              <a:rPr lang="af-ZA" b="1" dirty="0" smtClean="0">
                <a:solidFill>
                  <a:srgbClr val="7030A0"/>
                </a:solidFill>
              </a:rPr>
              <a:t>D.J. Kennedy</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smtClean="0">
                <a:solidFill>
                  <a:srgbClr val="00B050"/>
                </a:solidFill>
              </a:rPr>
              <a:t>Jes.55:1</a:t>
            </a:r>
            <a:r>
              <a:rPr lang="af-ZA" b="1" dirty="0" smtClean="0"/>
              <a:t/>
            </a:r>
            <a:br>
              <a:rPr lang="af-ZA" b="1" dirty="0" smtClean="0"/>
            </a:br>
            <a:r>
              <a:rPr lang="af-ZA" i="1" dirty="0" smtClean="0"/>
              <a:t>“Kom</a:t>
            </a:r>
            <a:r>
              <a:rPr lang="af-ZA" i="1" dirty="0"/>
              <a:t>, almal wat dors is, kom na die water toe, selfs ook dié wat nie geld het nie, kom, koop en eet; ja, kom, koop sonder geld en sonder om te betaal, wyn en melk.”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smtClean="0">
                <a:solidFill>
                  <a:srgbClr val="00B050"/>
                </a:solidFill>
              </a:rPr>
              <a:t>Jes.55:2</a:t>
            </a:r>
            <a:r>
              <a:rPr lang="af-ZA" b="1" i="1" dirty="0" smtClean="0">
                <a:solidFill>
                  <a:srgbClr val="00B050"/>
                </a:solidFill>
              </a:rPr>
              <a:t/>
            </a:r>
            <a:br>
              <a:rPr lang="af-ZA" b="1" i="1" dirty="0" smtClean="0">
                <a:solidFill>
                  <a:srgbClr val="00B050"/>
                </a:solidFill>
              </a:rPr>
            </a:br>
            <a:r>
              <a:rPr lang="af-ZA" i="1" dirty="0" smtClean="0"/>
              <a:t>“Waarom </a:t>
            </a:r>
            <a:r>
              <a:rPr lang="af-ZA" i="1" dirty="0"/>
              <a:t>betaal julle vir iets wat nie brood is nie, waarom werk julle vir iets wat nie kan versadig nie? </a:t>
            </a:r>
            <a:r>
              <a:rPr lang="af-ZA" i="1" dirty="0" smtClean="0"/>
              <a:t/>
            </a:r>
            <a:br>
              <a:rPr lang="af-ZA" i="1" dirty="0" smtClean="0"/>
            </a:br>
            <a:r>
              <a:rPr lang="af-ZA" i="1" dirty="0" smtClean="0"/>
              <a:t>Luister </a:t>
            </a:r>
            <a:r>
              <a:rPr lang="af-ZA" i="1" dirty="0"/>
              <a:t>aandagtig na My, sodat julle kan eet wat goed is en versadig kan word met die beste wat daar 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dirty="0"/>
              <a:t>“</a:t>
            </a:r>
            <a:r>
              <a:rPr lang="en-US" i="1" dirty="0"/>
              <a:t>All God’s revelations are sealed until they are opened to us by obedience. You will never get them open by philosophy or thinking. Immediately you obey, a flash of light comes.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en-US" i="1" dirty="0" smtClean="0"/>
              <a:t>Let God’s truth work in you by soaking in it, not by worrying into it. The only way you can get to know is to stop trying to find out and by being born again. </a:t>
            </a:r>
            <a:r>
              <a:rPr lang="en-US" i="1" dirty="0" smtClean="0"/>
              <a:t>Obey </a:t>
            </a:r>
            <a:r>
              <a:rPr lang="en-US" i="1" dirty="0"/>
              <a:t>God in the thing He shows you, and instantly the next thing is opened up…..</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en-US" i="1" dirty="0"/>
              <a:t>The tiniest fragment of obedience, and heaven opens and the profoundest truths of God are yours straight away. </a:t>
            </a:r>
            <a:r>
              <a:rPr lang="en-US" b="1" i="1" dirty="0"/>
              <a:t>God will never reveal more truth about Himself until you have obeyed what you know already</a:t>
            </a:r>
            <a:r>
              <a:rPr lang="en-US" dirty="0" smtClean="0"/>
              <a:t>.”</a:t>
            </a:r>
            <a:r>
              <a:rPr lang="en-US" dirty="0"/>
              <a:t/>
            </a:r>
            <a:br>
              <a:rPr lang="en-US" dirty="0"/>
            </a:br>
            <a:r>
              <a:rPr lang="en-US" dirty="0" smtClean="0"/>
              <a:t>				</a:t>
            </a:r>
            <a:r>
              <a:rPr lang="af-ZA" b="1" dirty="0" smtClean="0">
                <a:solidFill>
                  <a:srgbClr val="7030A0"/>
                </a:solidFill>
              </a:rPr>
              <a:t>Oswald </a:t>
            </a:r>
            <a:r>
              <a:rPr lang="af-ZA" b="1" dirty="0">
                <a:solidFill>
                  <a:srgbClr val="7030A0"/>
                </a:solidFill>
              </a:rPr>
              <a:t>Chambers</a:t>
            </a:r>
            <a:endParaRPr lang="en-US" dirty="0">
              <a:solidFill>
                <a:srgbClr val="7030A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en-US" i="1" dirty="0"/>
              <a:t>“Creatures are not born with desires unless satisfaction for those desires exists. A baby feels hunger: well, there is such a thing as food. A duckling wants to swim: well, there is such a thing as water.…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368</Words>
  <Application>Microsoft Office PowerPoint</Application>
  <PresentationFormat>On-screen Show (16:9)</PresentationFormat>
  <Paragraphs>15</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Luk. 6:20  Die wese van ware geluk</vt:lpstr>
      <vt:lpstr>Slide 2</vt:lpstr>
      <vt:lpstr>Jes.55:1 “Kom, almal wat dors is, kom na die water toe, selfs ook dié wat nie geld het nie, kom, koop en eet; ja, kom, koop sonder geld en sonder om te betaal, wyn en melk.”</vt:lpstr>
      <vt:lpstr>Jes.55:2 “Waarom betaal julle vir iets wat nie brood is nie, waarom werk julle vir iets wat nie kan versadig nie?  Luister aandagtig na My, sodat julle kan eet wat goed is en versadig kan word met die beste wat daar is.”</vt:lpstr>
      <vt:lpstr>Slide 5</vt:lpstr>
      <vt:lpstr>“All God’s revelations are sealed until they are opened to us by obedience. You will never get them open by philosophy or thinking. Immediately you obey, a flash of light comes. </vt:lpstr>
      <vt:lpstr>Let God’s truth work in you by soaking in it, not by worrying into it. The only way you can get to know is to stop trying to find out and by being born again. Obey God in the thing He shows you, and instantly the next thing is opened up…..</vt:lpstr>
      <vt:lpstr>The tiniest fragment of obedience, and heaven opens and the profoundest truths of God are yours straight away. God will never reveal more truth about Himself until you have obeyed what you know already.”     Oswald Chambers</vt:lpstr>
      <vt:lpstr>“Creatures are not born with desires unless satisfaction for those desires exists. A baby feels hunger: well, there is such a thing as food. A duckling wants to swim: well, there is such a thing as water.… </vt:lpstr>
      <vt:lpstr>If I find in myself a desire which no experience in this world can satisfy, the most probable explanation is that I was made for another world. If none of my earthly pleasures satisfy it, that does not prove that the universe is a fraud. </vt:lpstr>
      <vt:lpstr>Probably earthly pleasures were never meant to satisfy it, but only to arouse it, to suggest the real thing.”         C. S. Lewis</vt:lpstr>
      <vt:lpstr>“Joy is the serious business of heaven.”        C.S. Lewis </vt:lpstr>
      <vt:lpstr>Joh 10:10  “‘n Dief kom net steel en slag en uitroei; Ek het gekom sodat hulle die lewe kan hê, en dit in oorvloed.”</vt:lpstr>
      <vt:lpstr>Joh 15:11  “Dit sê Ek vir julle sodat my blydskap in julle kan wees en julle blydskap volkome kan wees.”</vt:lpstr>
      <vt:lpstr>Slide 15</vt:lpstr>
      <vt:lpstr>“Blessed (happy, to be envied, and spiritually prosperous – with life joy and satisfaction in God’s favor and salvation, regardless of their outward conditions) are the poor in the spirit”.      Amplified Bible </vt:lpstr>
      <vt:lpstr>“True Christians are supposed to be happy! Our generation has become well versed in Christian terminology, but is remiss in the actual practice of Christ’s principles and teachings. Hence, our greatest need today is not more Christianity but more true Christians.”       Billy Graham</vt:lpstr>
      <vt:lpstr>Slide 18</vt:lpstr>
      <vt:lpstr>“Jesus is saying that blessedness is the natural and inescapable outcome of certain conditions—being poor in spirit for example.”       D.J. Kennedy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6:20  Die wese van ware geluk</dc:title>
  <dc:creator>Windows User</dc:creator>
  <cp:lastModifiedBy>Windows User</cp:lastModifiedBy>
  <cp:revision>1</cp:revision>
  <dcterms:created xsi:type="dcterms:W3CDTF">2025-11-06T04:58:01Z</dcterms:created>
  <dcterms:modified xsi:type="dcterms:W3CDTF">2025-11-06T05:06:17Z</dcterms:modified>
</cp:coreProperties>
</file>