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7" r:id="rId11"/>
    <p:sldId id="266" r:id="rId12"/>
    <p:sldId id="268" r:id="rId13"/>
    <p:sldId id="269" r:id="rId14"/>
    <p:sldId id="270" r:id="rId15"/>
    <p:sldId id="271" r:id="rId16"/>
    <p:sldId id="272" r:id="rId17"/>
    <p:sldId id="273" r:id="rId18"/>
    <p:sldId id="274" r:id="rId19"/>
    <p:sldId id="275"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64" autoAdjust="0"/>
    <p:restoredTop sz="94660"/>
  </p:normalViewPr>
  <p:slideViewPr>
    <p:cSldViewPr>
      <p:cViewPr varScale="1">
        <p:scale>
          <a:sx n="149" d="100"/>
          <a:sy n="149" d="100"/>
        </p:scale>
        <p:origin x="-91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00031B-8E20-4C41-A830-8070F2D35514}"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0031B-8E20-4C41-A830-8070F2D35514}"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0031B-8E20-4C41-A830-8070F2D35514}"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00031B-8E20-4C41-A830-8070F2D35514}"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00031B-8E20-4C41-A830-8070F2D35514}"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00031B-8E20-4C41-A830-8070F2D35514}"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00031B-8E20-4C41-A830-8070F2D35514}"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00031B-8E20-4C41-A830-8070F2D35514}"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0031B-8E20-4C41-A830-8070F2D35514}"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00031B-8E20-4C41-A830-8070F2D35514}"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00031B-8E20-4C41-A830-8070F2D35514}"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6A741-98F4-449A-AB63-F066A3B047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E00031B-8E20-4C41-A830-8070F2D35514}" type="datetimeFigureOut">
              <a:rPr lang="en-US" smtClean="0"/>
              <a:t>11/13/2025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A96A741-98F4-449A-AB63-F066A3B047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6:20</a:t>
            </a:r>
            <a:br>
              <a:rPr lang="af-ZA" b="1" u="sng" dirty="0" smtClean="0"/>
            </a:br>
            <a:r>
              <a:rPr lang="af-ZA" b="1" u="sng" dirty="0"/>
              <a:t/>
            </a:r>
            <a:br>
              <a:rPr lang="af-ZA" b="1" u="sng" dirty="0"/>
            </a:br>
            <a:r>
              <a:rPr lang="af-ZA" b="1" dirty="0" smtClean="0"/>
              <a:t>Geseënd </a:t>
            </a:r>
            <a:r>
              <a:rPr lang="af-ZA" b="1" dirty="0"/>
              <a:t>is die armes van </a:t>
            </a:r>
            <a:r>
              <a:rPr lang="af-ZA" b="1" dirty="0" smtClean="0"/>
              <a:t>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sz="4200" dirty="0" smtClean="0"/>
              <a:t>“</a:t>
            </a:r>
            <a:r>
              <a:rPr lang="af-ZA" sz="4200" i="1" dirty="0"/>
              <a:t>I believe, dear friends, for my part, that the main reason why so many of us are not </a:t>
            </a:r>
            <a:r>
              <a:rPr lang="af-ZA" sz="4200" i="1" dirty="0" smtClean="0"/>
              <a:t/>
            </a:r>
            <a:br>
              <a:rPr lang="af-ZA" sz="4200" i="1" dirty="0" smtClean="0"/>
            </a:br>
            <a:r>
              <a:rPr lang="af-ZA" sz="4200" i="1" dirty="0" smtClean="0"/>
              <a:t>out-and-out </a:t>
            </a:r>
            <a:r>
              <a:rPr lang="af-ZA" sz="4200" i="1" dirty="0"/>
              <a:t>Christian men and women, having entered really into that kingdom which is obedience to God in Christ, </a:t>
            </a:r>
            <a:r>
              <a:rPr lang="af-ZA" sz="4200" i="1" dirty="0" smtClean="0"/>
              <a:t/>
            </a:r>
            <a:br>
              <a:rPr lang="af-ZA" sz="4200" i="1" dirty="0" smtClean="0"/>
            </a:br>
            <a:r>
              <a:rPr lang="af-ZA" sz="4200" i="1" dirty="0" smtClean="0"/>
              <a:t>is </a:t>
            </a:r>
            <a:r>
              <a:rPr lang="af-ZA" sz="4200" i="1" dirty="0"/>
              <a:t>because we have a superficial knowledge, or no knowledge at all, of our own sinful condition, and of the gravity of that fact</a:t>
            </a:r>
            <a:r>
              <a:rPr lang="af-ZA" sz="4200" dirty="0" smtClean="0"/>
              <a:t>.”</a:t>
            </a:r>
            <a:r>
              <a:rPr lang="af-ZA" sz="3600" dirty="0"/>
              <a:t/>
            </a:r>
            <a:br>
              <a:rPr lang="af-ZA" sz="3600" dirty="0"/>
            </a:br>
            <a:r>
              <a:rPr lang="af-ZA" sz="3600" b="1" dirty="0" smtClean="0"/>
              <a:t> 						</a:t>
            </a:r>
            <a:r>
              <a:rPr lang="af-ZA" sz="3600" b="1" dirty="0" smtClean="0">
                <a:solidFill>
                  <a:srgbClr val="7030A0"/>
                </a:solidFill>
              </a:rPr>
              <a:t>Alexander MaClaren</a:t>
            </a:r>
            <a:endParaRPr lang="en-US" sz="3600"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18:13</a:t>
            </a:r>
            <a:r>
              <a:rPr lang="af-ZA" i="1" dirty="0">
                <a:solidFill>
                  <a:srgbClr val="00B050"/>
                </a:solidFill>
              </a:rPr>
              <a:t> </a:t>
            </a:r>
            <a:r>
              <a:rPr lang="af-ZA" i="1" dirty="0" smtClean="0"/>
              <a:t/>
            </a:r>
            <a:br>
              <a:rPr lang="af-ZA" i="1" dirty="0" smtClean="0"/>
            </a:br>
            <a:r>
              <a:rPr lang="af-ZA" i="1" dirty="0" smtClean="0"/>
              <a:t>Maar </a:t>
            </a:r>
            <a:r>
              <a:rPr lang="af-ZA" i="1" dirty="0"/>
              <a:t>die tollenaar het daar ver bly staan en wou selfs nie na die hemel opkyk nie. Hy het bedroef op sy bors geslaan en gesê: </a:t>
            </a:r>
            <a:r>
              <a:rPr lang="af-ZA" i="1" dirty="0" smtClean="0"/>
              <a:t>“O </a:t>
            </a:r>
            <a:r>
              <a:rPr lang="af-ZA" i="1" dirty="0"/>
              <a:t>God, wees my, sondaar, genadig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1 Tim. 1:15</a:t>
            </a:r>
            <a:r>
              <a:rPr lang="af-ZA" i="1" dirty="0">
                <a:solidFill>
                  <a:srgbClr val="00B050"/>
                </a:solidFill>
              </a:rPr>
              <a:t> </a:t>
            </a:r>
            <a:r>
              <a:rPr lang="af-ZA" i="1" dirty="0" smtClean="0"/>
              <a:t/>
            </a:r>
            <a:br>
              <a:rPr lang="af-ZA" i="1" dirty="0" smtClean="0"/>
            </a:br>
            <a:r>
              <a:rPr lang="af-ZA" i="1" dirty="0" smtClean="0"/>
              <a:t>“</a:t>
            </a:r>
            <a:r>
              <a:rPr lang="af-ZA" i="1" dirty="0"/>
              <a:t>Dit is ‘n betroubare woord en kan sonder voorbehoud aanvaar word: Christus Jesus het in die wêreld gekom om sondaars te verlos. </a:t>
            </a:r>
            <a:r>
              <a:rPr lang="af-ZA" i="1" dirty="0" smtClean="0"/>
              <a:t/>
            </a:r>
            <a:br>
              <a:rPr lang="af-ZA" i="1" dirty="0" smtClean="0"/>
            </a:br>
            <a:r>
              <a:rPr lang="af-ZA" i="1" dirty="0" smtClean="0"/>
              <a:t>Van </a:t>
            </a:r>
            <a:r>
              <a:rPr lang="af-ZA" i="1" dirty="0"/>
              <a:t>hulle is ek die grootste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In God’s economy, </a:t>
            </a:r>
            <a:r>
              <a:rPr lang="af-ZA" i="1" dirty="0" smtClean="0"/>
              <a:t/>
            </a:r>
            <a:br>
              <a:rPr lang="af-ZA" i="1" dirty="0" smtClean="0"/>
            </a:br>
            <a:r>
              <a:rPr lang="af-ZA" i="1" dirty="0" smtClean="0"/>
              <a:t>emptying </a:t>
            </a:r>
            <a:r>
              <a:rPr lang="af-ZA" i="1" dirty="0"/>
              <a:t>comes before filling, confession before forgiveness, </a:t>
            </a:r>
            <a:r>
              <a:rPr lang="af-ZA" i="1" dirty="0" smtClean="0"/>
              <a:t/>
            </a:r>
            <a:br>
              <a:rPr lang="af-ZA" i="1" dirty="0" smtClean="0"/>
            </a:br>
            <a:r>
              <a:rPr lang="af-ZA" i="1" dirty="0" smtClean="0"/>
              <a:t>and </a:t>
            </a:r>
            <a:r>
              <a:rPr lang="af-ZA" i="1" dirty="0"/>
              <a:t>poverty before riches</a:t>
            </a:r>
            <a:r>
              <a:rPr lang="af-ZA" dirty="0" smtClean="0"/>
              <a:t>.”</a:t>
            </a:r>
            <a:br>
              <a:rPr lang="af-ZA" dirty="0" smtClean="0"/>
            </a:br>
            <a:r>
              <a:rPr lang="af-ZA" dirty="0" smtClean="0"/>
              <a:t/>
            </a:r>
            <a:br>
              <a:rPr lang="af-ZA" dirty="0" smtClean="0"/>
            </a:br>
            <a:r>
              <a:rPr lang="af-ZA" b="1" dirty="0" smtClean="0"/>
              <a:t> 					</a:t>
            </a:r>
            <a:r>
              <a:rPr lang="af-ZA" b="1" dirty="0" smtClean="0">
                <a:solidFill>
                  <a:srgbClr val="7030A0"/>
                </a:solidFill>
              </a:rPr>
              <a:t>Billy Graham</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1 Tim. 1:16</a:t>
            </a:r>
            <a:r>
              <a:rPr lang="af-ZA" i="1" dirty="0">
                <a:solidFill>
                  <a:srgbClr val="00B050"/>
                </a:solidFill>
              </a:rPr>
              <a:t> </a:t>
            </a:r>
            <a:r>
              <a:rPr lang="af-ZA" i="1" dirty="0" smtClean="0"/>
              <a:t/>
            </a:r>
            <a:br>
              <a:rPr lang="af-ZA" i="1" dirty="0" smtClean="0"/>
            </a:br>
            <a:r>
              <a:rPr lang="af-ZA" i="1" dirty="0" smtClean="0"/>
              <a:t>“</a:t>
            </a:r>
            <a:r>
              <a:rPr lang="af-ZA" i="1" dirty="0"/>
              <a:t>Maar juis daarom was God my genadig sodat Christus Jesus aan my, as die grootste sondaar, al sy verdraagsaamheid sou betoon en ek ‘n voorbeeld kon wees vir almal wat in die toekoms in Hom sou glo om die ewige lewe te verkry.”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Mat </a:t>
            </a:r>
            <a:r>
              <a:rPr lang="af-ZA" b="1" dirty="0" smtClean="0">
                <a:solidFill>
                  <a:srgbClr val="00B050"/>
                </a:solidFill>
              </a:rPr>
              <a:t>16:24</a:t>
            </a:r>
            <a:r>
              <a:rPr lang="af-ZA" b="1" i="1" dirty="0" smtClean="0"/>
              <a:t/>
            </a:r>
            <a:br>
              <a:rPr lang="af-ZA" b="1" i="1" dirty="0" smtClean="0"/>
            </a:br>
            <a:r>
              <a:rPr lang="af-ZA" i="1" dirty="0" smtClean="0"/>
              <a:t>Toe </a:t>
            </a:r>
            <a:r>
              <a:rPr lang="af-ZA" i="1" dirty="0"/>
              <a:t>sê Jesus vir sy dissipels: "As iemand agter My aan wil kom, moet hy homself verloën, sy kruis opneem en My </a:t>
            </a:r>
            <a:r>
              <a:rPr lang="af-ZA" i="1" dirty="0" smtClean="0"/>
              <a:t>volg, want </a:t>
            </a:r>
            <a:r>
              <a:rPr lang="af-ZA" i="1" dirty="0"/>
              <a:t>wie sy lewe wil behou, sal dit verloor; maar wie sy lewe ter wille van My verloor, sal dit terugkry.”</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3:30</a:t>
            </a:r>
            <a:r>
              <a:rPr lang="af-ZA" b="1" i="1" dirty="0" smtClean="0"/>
              <a:t/>
            </a:r>
            <a:br>
              <a:rPr lang="af-ZA" b="1" i="1" dirty="0" smtClean="0"/>
            </a:br>
            <a:r>
              <a:rPr lang="af-ZA" i="1" dirty="0" smtClean="0"/>
              <a:t>“Hy </a:t>
            </a:r>
            <a:r>
              <a:rPr lang="af-ZA" i="1" dirty="0"/>
              <a:t>moet meer word en ek minder.”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dirty="0" smtClean="0"/>
              <a:t>“</a:t>
            </a:r>
            <a:r>
              <a:rPr lang="af-ZA" i="1" dirty="0"/>
              <a:t>The first link between my soul and Christ, is not my goodness but my badness, not my merit but my misery, not my riches but my need</a:t>
            </a:r>
            <a:r>
              <a:rPr lang="af-ZA" dirty="0"/>
              <a:t>.”</a:t>
            </a:r>
            <a:r>
              <a:rPr lang="en-US" dirty="0"/>
              <a:t/>
            </a:r>
            <a:br>
              <a:rPr lang="en-US" dirty="0"/>
            </a:br>
            <a:r>
              <a:rPr lang="en-US" dirty="0" smtClean="0"/>
              <a:t/>
            </a:r>
            <a:br>
              <a:rPr lang="en-US" dirty="0" smtClean="0"/>
            </a:br>
            <a:r>
              <a:rPr lang="af-ZA" b="1" dirty="0"/>
              <a:t>	</a:t>
            </a:r>
            <a:r>
              <a:rPr lang="af-ZA" b="1" dirty="0" smtClean="0"/>
              <a:t>				</a:t>
            </a:r>
            <a:r>
              <a:rPr lang="af-ZA" b="1" dirty="0" smtClean="0">
                <a:solidFill>
                  <a:srgbClr val="7030A0"/>
                </a:solidFill>
              </a:rPr>
              <a:t>C. H. Spurgeon</a:t>
            </a:r>
            <a:endParaRPr lang="en-US"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dirty="0" smtClean="0"/>
              <a:t>“</a:t>
            </a:r>
            <a:r>
              <a:rPr lang="af-ZA" i="1" dirty="0"/>
              <a:t>If you have never been down on your knees before God, feeling what a wicked man or woman you are, I doubt hugely whether you will ever stand with radiant face before God, and praise Him through eternity for His mercy to you</a:t>
            </a:r>
            <a:r>
              <a:rPr lang="af-ZA" dirty="0" smtClean="0"/>
              <a:t>”</a:t>
            </a:r>
            <a:br>
              <a:rPr lang="af-ZA" dirty="0" smtClean="0"/>
            </a:br>
            <a:r>
              <a:rPr lang="af-ZA" dirty="0" smtClean="0"/>
              <a:t/>
            </a:r>
            <a:br>
              <a:rPr lang="af-ZA" dirty="0" smtClean="0"/>
            </a:br>
            <a:r>
              <a:rPr lang="af-ZA" b="1" dirty="0"/>
              <a:t>	</a:t>
            </a:r>
            <a:r>
              <a:rPr lang="af-ZA" b="1" dirty="0" smtClean="0"/>
              <a:t>				</a:t>
            </a:r>
            <a:r>
              <a:rPr lang="af-ZA" b="1" dirty="0" smtClean="0">
                <a:solidFill>
                  <a:srgbClr val="7030A0"/>
                </a:solidFill>
              </a:rPr>
              <a:t>Alexander MaClaren</a:t>
            </a:r>
            <a:r>
              <a:rPr lang="af-ZA" dirty="0" smtClean="0">
                <a:solidFill>
                  <a:srgbClr val="7030A0"/>
                </a:solidFill>
              </a:rPr>
              <a:t>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dirty="0" smtClean="0"/>
              <a:t>“</a:t>
            </a:r>
            <a:r>
              <a:rPr lang="af-ZA" i="1" dirty="0"/>
              <a:t>Blessed (happy, to be envied, and spiritually prosperous – with life joy and satisfaction in God’s favor and salvation, regardless of their outward conditions) are the poor in the spirit</a:t>
            </a:r>
            <a:r>
              <a:rPr lang="af-ZA" dirty="0" smtClean="0"/>
              <a:t>”.</a:t>
            </a:r>
            <a:br>
              <a:rPr lang="af-ZA" dirty="0" smtClean="0"/>
            </a:br>
            <a:r>
              <a:rPr lang="af-ZA" dirty="0" smtClean="0"/>
              <a:t/>
            </a:r>
            <a:br>
              <a:rPr lang="af-ZA" dirty="0" smtClean="0"/>
            </a:br>
            <a:r>
              <a:rPr lang="af-ZA" dirty="0" smtClean="0"/>
              <a:t>					</a:t>
            </a:r>
            <a:r>
              <a:rPr lang="af-ZA" b="1" dirty="0" smtClean="0">
                <a:solidFill>
                  <a:srgbClr val="7030A0"/>
                </a:solidFill>
              </a:rPr>
              <a:t>Amplified Bible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dirty="0" smtClean="0"/>
              <a:t>“</a:t>
            </a:r>
            <a:r>
              <a:rPr lang="af-ZA" i="1" dirty="0"/>
              <a:t>Jesus is saying that blessedness is </a:t>
            </a:r>
            <a:r>
              <a:rPr lang="af-ZA" i="1" dirty="0" smtClean="0"/>
              <a:t/>
            </a:r>
            <a:br>
              <a:rPr lang="af-ZA" i="1" dirty="0" smtClean="0"/>
            </a:br>
            <a:r>
              <a:rPr lang="af-ZA" i="1" dirty="0" smtClean="0"/>
              <a:t>the </a:t>
            </a:r>
            <a:r>
              <a:rPr lang="af-ZA" i="1" dirty="0"/>
              <a:t>natural and inescapable outcome of certain conditions—being poor in spirit for example</a:t>
            </a:r>
            <a:r>
              <a:rPr lang="af-ZA" dirty="0" smtClean="0"/>
              <a:t>.”</a:t>
            </a:r>
            <a:br>
              <a:rPr lang="af-ZA" dirty="0" smtClean="0"/>
            </a:br>
            <a:r>
              <a:rPr lang="af-ZA" dirty="0"/>
              <a:t/>
            </a:r>
            <a:br>
              <a:rPr lang="af-ZA" dirty="0"/>
            </a:br>
            <a:r>
              <a:rPr lang="af-ZA" dirty="0" smtClean="0"/>
              <a:t>					</a:t>
            </a:r>
            <a:r>
              <a:rPr lang="af-ZA" b="1" dirty="0" smtClean="0">
                <a:solidFill>
                  <a:srgbClr val="7030A0"/>
                </a:solidFill>
              </a:rPr>
              <a:t>D.J. Kennedy</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Just and holy is Thy name, </a:t>
            </a:r>
            <a:r>
              <a:rPr lang="af-ZA" i="1" dirty="0" smtClean="0"/>
              <a:t/>
            </a:r>
            <a:br>
              <a:rPr lang="af-ZA" i="1" dirty="0" smtClean="0"/>
            </a:br>
            <a:r>
              <a:rPr lang="af-ZA" i="1" dirty="0" smtClean="0"/>
              <a:t>I </a:t>
            </a:r>
            <a:r>
              <a:rPr lang="af-ZA" i="1" dirty="0"/>
              <a:t>am all unrighteousness; </a:t>
            </a:r>
            <a:r>
              <a:rPr lang="af-ZA" i="1" dirty="0" smtClean="0"/>
              <a:t/>
            </a:r>
            <a:br>
              <a:rPr lang="af-ZA" i="1" dirty="0" smtClean="0"/>
            </a:br>
            <a:r>
              <a:rPr lang="af-ZA" i="1" dirty="0" smtClean="0"/>
              <a:t>Vile </a:t>
            </a:r>
            <a:r>
              <a:rPr lang="af-ZA" i="1" dirty="0"/>
              <a:t>and </a:t>
            </a:r>
            <a:r>
              <a:rPr lang="af-ZA" i="1" dirty="0" smtClean="0"/>
              <a:t>full </a:t>
            </a:r>
            <a:r>
              <a:rPr lang="af-ZA" i="1" dirty="0"/>
              <a:t>of sin I am, </a:t>
            </a:r>
            <a:r>
              <a:rPr lang="af-ZA" i="1" dirty="0" smtClean="0"/>
              <a:t/>
            </a:r>
            <a:br>
              <a:rPr lang="af-ZA" i="1" dirty="0" smtClean="0"/>
            </a:br>
            <a:r>
              <a:rPr lang="af-ZA" i="1" dirty="0" smtClean="0"/>
              <a:t>Thou </a:t>
            </a:r>
            <a:r>
              <a:rPr lang="af-ZA" i="1" dirty="0"/>
              <a:t>are full of truth and grace.”</a:t>
            </a:r>
            <a:r>
              <a:rPr lang="en-US" dirty="0"/>
              <a:t/>
            </a:r>
            <a:br>
              <a:rPr lang="en-US" dirty="0"/>
            </a:br>
            <a:r>
              <a:rPr lang="en-US" dirty="0" smtClean="0"/>
              <a:t/>
            </a:r>
            <a:br>
              <a:rPr lang="en-US" dirty="0" smtClean="0"/>
            </a:br>
            <a:r>
              <a:rPr lang="af-ZA" b="1" dirty="0"/>
              <a:t>	</a:t>
            </a:r>
            <a:r>
              <a:rPr lang="af-ZA" b="1" dirty="0" smtClean="0"/>
              <a:t>				</a:t>
            </a:r>
            <a:r>
              <a:rPr lang="af-ZA" b="1" dirty="0" smtClean="0">
                <a:solidFill>
                  <a:srgbClr val="7030A0"/>
                </a:solidFill>
              </a:rPr>
              <a:t>Charles Westley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Rigters </a:t>
            </a:r>
            <a:r>
              <a:rPr lang="af-ZA" b="1" dirty="0" smtClean="0">
                <a:solidFill>
                  <a:srgbClr val="00B050"/>
                </a:solidFill>
              </a:rPr>
              <a:t>16:20</a:t>
            </a:r>
            <a:r>
              <a:rPr lang="af-ZA" b="1" i="1" dirty="0" smtClean="0"/>
              <a:t/>
            </a:r>
            <a:br>
              <a:rPr lang="af-ZA" b="1" i="1" dirty="0" smtClean="0"/>
            </a:br>
            <a:r>
              <a:rPr lang="af-ZA" i="1" dirty="0" smtClean="0"/>
              <a:t>Toe </a:t>
            </a:r>
            <a:r>
              <a:rPr lang="af-ZA" i="1" dirty="0"/>
              <a:t>sê sy: </a:t>
            </a:r>
            <a:r>
              <a:rPr lang="af-ZA" i="1" dirty="0" smtClean="0"/>
              <a:t>“Die </a:t>
            </a:r>
            <a:r>
              <a:rPr lang="af-ZA" i="1" dirty="0"/>
              <a:t>Filistyne op jou, Simson! En toe hy uit sy slaap wakker word, </a:t>
            </a:r>
            <a:r>
              <a:rPr lang="af-ZA" i="1" dirty="0" smtClean="0"/>
              <a:t/>
            </a:r>
            <a:br>
              <a:rPr lang="af-ZA" i="1" dirty="0" smtClean="0"/>
            </a:br>
            <a:r>
              <a:rPr lang="af-ZA" i="1" dirty="0" smtClean="0"/>
              <a:t>sê </a:t>
            </a:r>
            <a:r>
              <a:rPr lang="af-ZA" i="1" dirty="0"/>
              <a:t>hy: Ek sal vry uitgaan soos die vorige kere en my losruk. Want hy het nie geweet dat die HERE van hom </a:t>
            </a:r>
            <a:r>
              <a:rPr lang="af-ZA" i="1" dirty="0" smtClean="0"/>
              <a:t/>
            </a:r>
            <a:br>
              <a:rPr lang="af-ZA" i="1" dirty="0" smtClean="0"/>
            </a:br>
            <a:r>
              <a:rPr lang="af-ZA" i="1" dirty="0" smtClean="0"/>
              <a:t>gewyk </a:t>
            </a:r>
            <a:r>
              <a:rPr lang="af-ZA" i="1" dirty="0"/>
              <a:t>het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Open. </a:t>
            </a:r>
            <a:r>
              <a:rPr lang="af-ZA" b="1" dirty="0" smtClean="0">
                <a:solidFill>
                  <a:srgbClr val="00B050"/>
                </a:solidFill>
              </a:rPr>
              <a:t>3:16-17</a:t>
            </a:r>
            <a:r>
              <a:rPr lang="af-ZA" i="1" dirty="0" smtClean="0">
                <a:solidFill>
                  <a:srgbClr val="00B050"/>
                </a:solidFill>
              </a:rPr>
              <a:t> </a:t>
            </a:r>
            <a:r>
              <a:rPr lang="af-ZA" i="1" dirty="0" smtClean="0"/>
              <a:t/>
            </a:r>
            <a:br>
              <a:rPr lang="af-ZA" i="1" dirty="0" smtClean="0"/>
            </a:br>
            <a:r>
              <a:rPr lang="af-ZA" i="1" dirty="0" smtClean="0"/>
              <a:t>“</a:t>
            </a:r>
            <a:r>
              <a:rPr lang="af-ZA" i="1" dirty="0"/>
              <a:t>Maar nou, omdat julle lou is, nie warm nie en ook nie koud nie, gaan Ek julle uit my mond uitspoeg.”</a:t>
            </a:r>
            <a:r>
              <a:rPr lang="en-US" dirty="0"/>
              <a:t/>
            </a:r>
            <a:br>
              <a:rPr lang="en-US" dirty="0"/>
            </a:br>
            <a:r>
              <a:rPr lang="af-ZA" i="1" dirty="0"/>
              <a:t>	</a:t>
            </a:r>
            <a:r>
              <a:rPr lang="af-ZA" i="1" dirty="0" smtClean="0"/>
              <a:t>Julle </a:t>
            </a:r>
            <a:r>
              <a:rPr lang="af-ZA" i="1" dirty="0"/>
              <a:t>sê: "Ons is ryk, skatryk, en ons het niks meer nodig nie," en julle weet nie dat julle ellendig en beklaenswaardig is nie, arm, blind en kaal</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12:20-21</a:t>
            </a:r>
            <a:r>
              <a:rPr lang="af-ZA" b="1" i="1" dirty="0"/>
              <a:t/>
            </a:r>
            <a:br>
              <a:rPr lang="af-ZA" b="1" i="1" dirty="0"/>
            </a:br>
            <a:r>
              <a:rPr lang="af-ZA" i="1" dirty="0" smtClean="0"/>
              <a:t>Maar </a:t>
            </a:r>
            <a:r>
              <a:rPr lang="af-ZA" i="1" dirty="0"/>
              <a:t>God het vir hom gesê: </a:t>
            </a:r>
            <a:r>
              <a:rPr lang="af-ZA" i="1" dirty="0" smtClean="0"/>
              <a:t>“Jou </a:t>
            </a:r>
            <a:r>
              <a:rPr lang="af-ZA" i="1" dirty="0"/>
              <a:t>dwaas. Vannag nog sal jou lewe van jou opgeëis word, en wie kry dan alles wat jy bymekaargemaak het</a:t>
            </a:r>
            <a:r>
              <a:rPr lang="af-ZA" i="1" dirty="0" smtClean="0"/>
              <a:t>?”</a:t>
            </a:r>
            <a:r>
              <a:rPr lang="en-US" dirty="0"/>
              <a:t/>
            </a:r>
            <a:br>
              <a:rPr lang="en-US" dirty="0"/>
            </a:br>
            <a:r>
              <a:rPr lang="af-ZA" b="1" dirty="0" smtClean="0"/>
              <a:t> </a:t>
            </a:r>
            <a:r>
              <a:rPr lang="af-ZA" i="1" dirty="0" smtClean="0"/>
              <a:t>So </a:t>
            </a:r>
            <a:r>
              <a:rPr lang="af-ZA" i="1" dirty="0"/>
              <a:t>gaan dit met hom wat vir homself skatte vergader en nie ryk is by God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183</Words>
  <Application>Microsoft Office PowerPoint</Application>
  <PresentationFormat>On-screen Show (16:9)</PresentationFormat>
  <Paragraphs>16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Luk. 6:20  Geseënd is die armes van gees</vt:lpstr>
      <vt:lpstr>“Blessed (happy, to be envied, and spiritually prosperous – with life joy and satisfaction in God’s favor and salvation, regardless of their outward conditions) are the poor in the spirit”.       Amplified Bible </vt:lpstr>
      <vt:lpstr>“Jesus is saying that blessedness is  the natural and inescapable outcome of certain conditions—being poor in spirit for example.”       D.J. Kennedy</vt:lpstr>
      <vt:lpstr>Slide 4</vt:lpstr>
      <vt:lpstr>“Just and holy is Thy name,  I am all unrighteousness;  Vile and full of sin I am,  Thou are full of truth and grace.”       Charles Westley </vt:lpstr>
      <vt:lpstr>Slide 6</vt:lpstr>
      <vt:lpstr>Rigters 16:20 Toe sê sy: “Die Filistyne op jou, Simson! En toe hy uit sy slaap wakker word,  sê hy: Ek sal vry uitgaan soos die vorige kere en my losruk. Want hy het nie geweet dat die HERE van hom  gewyk het nie.”</vt:lpstr>
      <vt:lpstr>Open. 3:16-17  “Maar nou, omdat julle lou is, nie warm nie en ook nie koud nie, gaan Ek julle uit my mond uitspoeg.”  Julle sê: "Ons is ryk, skatryk, en ons het niks meer nodig nie," en julle weet nie dat julle ellendig en beklaenswaardig is nie, arm, blind en kaal.”</vt:lpstr>
      <vt:lpstr>Luk 12:20-21 Maar God het vir hom gesê: “Jou dwaas. Vannag nog sal jou lewe van jou opgeëis word, en wie kry dan alles wat jy bymekaargemaak het?”  So gaan dit met hom wat vir homself skatte vergader en nie ryk is by God nie.</vt:lpstr>
      <vt:lpstr>“I believe, dear friends, for my part, that the main reason why so many of us are not  out-and-out Christian men and women, having entered really into that kingdom which is obedience to God in Christ,  is because we have a superficial knowledge, or no knowledge at all, of our own sinful condition, and of the gravity of that fact.”        Alexander MaClaren</vt:lpstr>
      <vt:lpstr>Slide 11</vt:lpstr>
      <vt:lpstr>Luk 18:13  Maar die tollenaar het daar ver bly staan en wou selfs nie na die hemel opkyk nie. Hy het bedroef op sy bors geslaan en gesê: “O God, wees my, sondaar, genadig.”</vt:lpstr>
      <vt:lpstr>1 Tim. 1:15  “Dit is ‘n betroubare woord en kan sonder voorbehoud aanvaar word: Christus Jesus het in die wêreld gekom om sondaars te verlos.  Van hulle is ek die grootste.</vt:lpstr>
      <vt:lpstr>“In God’s economy,  emptying comes before filling, confession before forgiveness,  and poverty before riches.”        Billy Graham</vt:lpstr>
      <vt:lpstr>1 Tim. 1:16  “Maar juis daarom was God my genadig sodat Christus Jesus aan my, as die grootste sondaar, al sy verdraagsaamheid sou betoon en ek ‘n voorbeeld kon wees vir almal wat in die toekoms in Hom sou glo om die ewige lewe te verkry.”</vt:lpstr>
      <vt:lpstr>Mat 16:24 Toe sê Jesus vir sy dissipels: "As iemand agter My aan wil kom, moet hy homself verloën, sy kruis opneem en My volg, want wie sy lewe wil behou, sal dit verloor; maar wie sy lewe ter wille van My verloor, sal dit terugkry.”</vt:lpstr>
      <vt:lpstr>Joh 3:30 “Hy moet meer word en ek minder.”</vt:lpstr>
      <vt:lpstr>“The first link between my soul and Christ, is not my goodness but my badness, not my merit but my misery, not my riches but my need.”       C. H. Spurgeon</vt:lpstr>
      <vt:lpstr>“If you have never been down on your knees before God, feeling what a wicked man or woman you are, I doubt hugely whether you will ever stand with radiant face before God, and praise Him through eternity for His mercy to you”       Alexander MaClaren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6:20  Geseënd is die armes van gees</dc:title>
  <dc:creator>Windows User</dc:creator>
  <cp:lastModifiedBy>Windows User</cp:lastModifiedBy>
  <cp:revision>1</cp:revision>
  <dcterms:created xsi:type="dcterms:W3CDTF">2025-11-13T06:12:07Z</dcterms:created>
  <dcterms:modified xsi:type="dcterms:W3CDTF">2025-11-13T06:24:50Z</dcterms:modified>
</cp:coreProperties>
</file>