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55" autoAdjust="0"/>
    <p:restoredTop sz="94660"/>
  </p:normalViewPr>
  <p:slideViewPr>
    <p:cSldViewPr>
      <p:cViewPr varScale="1">
        <p:scale>
          <a:sx n="149" d="100"/>
          <a:sy n="149" d="100"/>
        </p:scale>
        <p:origin x="-93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BBBFC6-66CF-44DB-9554-8E33E8733C67}"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BBBFC6-66CF-44DB-9554-8E33E8733C67}"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BBBFC6-66CF-44DB-9554-8E33E8733C67}"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BBBFC6-66CF-44DB-9554-8E33E8733C67}"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BBBFC6-66CF-44DB-9554-8E33E8733C67}" type="datetimeFigureOut">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BBBFC6-66CF-44DB-9554-8E33E8733C67}"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BBBFC6-66CF-44DB-9554-8E33E8733C67}" type="datetimeFigureOut">
              <a:rPr lang="en-US" smtClean="0"/>
              <a:t>11/21/2025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BBBFC6-66CF-44DB-9554-8E33E8733C67}" type="datetimeFigureOut">
              <a:rPr lang="en-US" smtClean="0"/>
              <a:t>11/21/2025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BBBFC6-66CF-44DB-9554-8E33E8733C67}" type="datetimeFigureOut">
              <a:rPr lang="en-US" smtClean="0"/>
              <a:t>11/21/2025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BBBFC6-66CF-44DB-9554-8E33E8733C67}"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BBBFC6-66CF-44DB-9554-8E33E8733C67}" type="datetimeFigureOut">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2479D8-EDBB-42CA-BAC1-405E5DE742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9BBBFC6-66CF-44DB-9554-8E33E8733C67}" type="datetimeFigureOut">
              <a:rPr lang="en-US" smtClean="0"/>
              <a:t>11/21/2025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32479D8-EDBB-42CA-BAC1-405E5DE742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6:21</a:t>
            </a:r>
            <a:br>
              <a:rPr lang="af-ZA" b="1" u="sng" dirty="0" smtClean="0"/>
            </a:br>
            <a:r>
              <a:rPr lang="af-ZA" b="1" u="sng" dirty="0"/>
              <a:t/>
            </a:r>
            <a:br>
              <a:rPr lang="af-ZA" b="1" u="sng" dirty="0"/>
            </a:br>
            <a:r>
              <a:rPr lang="af-ZA" b="1" dirty="0" smtClean="0"/>
              <a:t>Geseënd </a:t>
            </a:r>
            <a:r>
              <a:rPr lang="af-ZA" b="1" dirty="0"/>
              <a:t>is die wat honger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8:1</a:t>
            </a:r>
            <a:r>
              <a:rPr lang="af-ZA" b="1" i="1" dirty="0" smtClean="0">
                <a:solidFill>
                  <a:srgbClr val="00B050"/>
                </a:solidFill>
              </a:rPr>
              <a:t/>
            </a:r>
            <a:br>
              <a:rPr lang="af-ZA" b="1" i="1" dirty="0" smtClean="0">
                <a:solidFill>
                  <a:srgbClr val="00B050"/>
                </a:solidFill>
              </a:rPr>
            </a:br>
            <a:r>
              <a:rPr lang="af-ZA" i="1" dirty="0" smtClean="0"/>
              <a:t>“Daar </a:t>
            </a:r>
            <a:r>
              <a:rPr lang="af-ZA" i="1" dirty="0"/>
              <a:t>is dus nou geen veroordeling </a:t>
            </a:r>
            <a:r>
              <a:rPr lang="af-ZA" i="1" dirty="0" smtClean="0"/>
              <a:t/>
            </a:r>
            <a:br>
              <a:rPr lang="af-ZA" i="1" dirty="0" smtClean="0"/>
            </a:br>
            <a:r>
              <a:rPr lang="af-ZA" i="1" dirty="0" smtClean="0"/>
              <a:t>vir </a:t>
            </a:r>
            <a:r>
              <a:rPr lang="af-ZA" i="1" dirty="0"/>
              <a:t>dié wat in Christus Jesus is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“‘To </a:t>
            </a:r>
            <a:r>
              <a:rPr lang="af-ZA" i="1" dirty="0"/>
              <a:t>be hungry is not enough; I must be really starving to know what is in His heart towards me.’ Then comes the perfect statement of the whole thing. He says, ‘When the prodigal son was hungry he went to feed upon husks, but when he was starving, he turned to his father</a:t>
            </a:r>
            <a:r>
              <a:rPr lang="af-ZA" i="1" dirty="0" smtClean="0"/>
              <a:t>.’”</a:t>
            </a:r>
            <a:r>
              <a:rPr lang="af-ZA" b="1" dirty="0" smtClean="0"/>
              <a:t> </a:t>
            </a:r>
            <a:br>
              <a:rPr lang="af-ZA" b="1" dirty="0" smtClean="0"/>
            </a:br>
            <a:r>
              <a:rPr lang="af-ZA" b="1" dirty="0"/>
              <a:t>	</a:t>
            </a:r>
            <a:r>
              <a:rPr lang="af-ZA" b="1" dirty="0" smtClean="0"/>
              <a:t>						</a:t>
            </a:r>
            <a:r>
              <a:rPr lang="af-ZA" b="1" dirty="0" smtClean="0">
                <a:solidFill>
                  <a:srgbClr val="7030A0"/>
                </a:solidFill>
              </a:rPr>
              <a:t>J. N. Darby</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smtClean="0">
                <a:solidFill>
                  <a:srgbClr val="00B050"/>
                </a:solidFill>
              </a:rPr>
              <a:t>Ps.42:2</a:t>
            </a:r>
            <a:r>
              <a:rPr lang="af-ZA" b="1" dirty="0" smtClean="0"/>
              <a:t/>
            </a:r>
            <a:br>
              <a:rPr lang="af-ZA" b="1" dirty="0" smtClean="0"/>
            </a:br>
            <a:r>
              <a:rPr lang="af-ZA" i="1" dirty="0" smtClean="0"/>
              <a:t>“Soos </a:t>
            </a:r>
            <a:r>
              <a:rPr lang="af-ZA" i="1" dirty="0"/>
              <a:t>'n wildsbok smag na waterstrome, so smag ek na U, o God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We put happiness and blessedness as the one thing that we desire, and thus we always miss it; it always eludes us. According to the Scriptures happiness is never something that should be sought directly; it is always something that results from seeking something else</a:t>
            </a:r>
            <a:r>
              <a:rPr lang="af-ZA" i="1" dirty="0" smtClean="0"/>
              <a:t>.”</a:t>
            </a:r>
            <a:r>
              <a:rPr lang="af-ZA" b="1" dirty="0" smtClean="0"/>
              <a:t> </a:t>
            </a:r>
            <a:br>
              <a:rPr lang="af-ZA" b="1" dirty="0" smtClean="0"/>
            </a:br>
            <a:r>
              <a:rPr lang="af-ZA" b="1" dirty="0"/>
              <a:t>	</a:t>
            </a:r>
            <a:r>
              <a:rPr lang="af-ZA" b="1" dirty="0" smtClean="0"/>
              <a:t>					</a:t>
            </a:r>
            <a:r>
              <a:rPr lang="af-ZA" b="1" dirty="0" smtClean="0">
                <a:solidFill>
                  <a:srgbClr val="7030A0"/>
                </a:solidFill>
              </a:rPr>
              <a:t>M.L. Jones</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5:6</a:t>
            </a:r>
            <a:r>
              <a:rPr lang="af-ZA" b="1" dirty="0" smtClean="0"/>
              <a:t/>
            </a:r>
            <a:br>
              <a:rPr lang="af-ZA" b="1" dirty="0" smtClean="0"/>
            </a:br>
            <a:r>
              <a:rPr lang="af-ZA" i="1" dirty="0" smtClean="0"/>
              <a:t>“Geseënd </a:t>
            </a:r>
            <a:r>
              <a:rPr lang="af-ZA" i="1" dirty="0"/>
              <a:t>is dié wat honger en dors </a:t>
            </a:r>
            <a:r>
              <a:rPr lang="af-ZA" i="1" dirty="0" smtClean="0"/>
              <a:t/>
            </a:r>
            <a:br>
              <a:rPr lang="af-ZA" i="1" dirty="0" smtClean="0"/>
            </a:br>
            <a:r>
              <a:rPr lang="af-ZA" i="1" dirty="0" smtClean="0"/>
              <a:t>na geregtigheid, </a:t>
            </a:r>
            <a:r>
              <a:rPr lang="af-ZA" i="1" dirty="0"/>
              <a:t>want hulle sal </a:t>
            </a:r>
            <a:r>
              <a:rPr lang="af-ZA" i="1" dirty="0" smtClean="0"/>
              <a:t/>
            </a:r>
            <a:br>
              <a:rPr lang="af-ZA" i="1" dirty="0" smtClean="0"/>
            </a:br>
            <a:r>
              <a:rPr lang="af-ZA" i="1" dirty="0" smtClean="0"/>
              <a:t>versadig </a:t>
            </a:r>
            <a:r>
              <a:rPr lang="af-ZA" i="1" dirty="0"/>
              <a:t>word.”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 desire for righteousness, </a:t>
            </a:r>
            <a:r>
              <a:rPr lang="af-ZA" i="1" dirty="0" smtClean="0"/>
              <a:t/>
            </a:r>
            <a:br>
              <a:rPr lang="af-ZA" i="1" dirty="0" smtClean="0"/>
            </a:br>
            <a:r>
              <a:rPr lang="af-ZA" i="1" dirty="0" smtClean="0"/>
              <a:t>the </a:t>
            </a:r>
            <a:r>
              <a:rPr lang="af-ZA" i="1" dirty="0"/>
              <a:t>act of hungering and thirsting for it, means ultimately the desire to </a:t>
            </a:r>
            <a:r>
              <a:rPr lang="af-ZA" i="1" dirty="0" smtClean="0"/>
              <a:t/>
            </a:r>
            <a:br>
              <a:rPr lang="af-ZA" i="1" dirty="0" smtClean="0"/>
            </a:br>
            <a:r>
              <a:rPr lang="af-ZA" i="1" dirty="0" smtClean="0"/>
              <a:t>be </a:t>
            </a:r>
            <a:r>
              <a:rPr lang="af-ZA" i="1" dirty="0"/>
              <a:t>free from sin in all its forms and </a:t>
            </a:r>
            <a:r>
              <a:rPr lang="af-ZA" i="1" dirty="0" smtClean="0"/>
              <a:t/>
            </a:r>
            <a:br>
              <a:rPr lang="af-ZA" i="1" dirty="0" smtClean="0"/>
            </a:br>
            <a:r>
              <a:rPr lang="af-ZA" i="1" dirty="0" smtClean="0"/>
              <a:t>in </a:t>
            </a:r>
            <a:r>
              <a:rPr lang="af-ZA" i="1" dirty="0"/>
              <a:t>its every manifestation</a:t>
            </a:r>
            <a:r>
              <a:rPr lang="af-ZA" i="1" dirty="0" smtClean="0"/>
              <a:t>.”</a:t>
            </a:r>
            <a:br>
              <a:rPr lang="af-ZA" i="1" dirty="0" smtClean="0"/>
            </a:br>
            <a:r>
              <a:rPr lang="af-ZA" i="1" dirty="0" smtClean="0"/>
              <a:t/>
            </a:r>
            <a:br>
              <a:rPr lang="af-ZA" i="1" dirty="0" smtClean="0"/>
            </a:br>
            <a:r>
              <a:rPr lang="af-ZA" i="1" dirty="0"/>
              <a:t>	</a:t>
            </a:r>
            <a:r>
              <a:rPr lang="af-ZA" i="1" dirty="0" smtClean="0"/>
              <a:t>					</a:t>
            </a:r>
            <a:r>
              <a:rPr lang="af-ZA" b="1" dirty="0" smtClean="0">
                <a:solidFill>
                  <a:srgbClr val="7030A0"/>
                </a:solidFill>
              </a:rPr>
              <a:t>M.L. Jones</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12:4</a:t>
            </a:r>
            <a:r>
              <a:rPr lang="af-ZA" b="1" i="1" dirty="0" smtClean="0"/>
              <a:t/>
            </a:r>
            <a:br>
              <a:rPr lang="af-ZA" b="1" i="1" dirty="0" smtClean="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To hunger and thirst after righteousness is to desire to be free from self in all its horrible manifestations, in all its forms</a:t>
            </a:r>
            <a:r>
              <a:rPr lang="af-ZA" i="1" dirty="0" smtClean="0"/>
              <a:t>.”</a:t>
            </a:r>
            <a:br>
              <a:rPr lang="af-ZA" i="1" dirty="0" smtClean="0"/>
            </a:br>
            <a:r>
              <a:rPr lang="af-ZA" i="1" dirty="0"/>
              <a:t/>
            </a:r>
            <a:br>
              <a:rPr lang="af-ZA" i="1" dirty="0"/>
            </a:br>
            <a:r>
              <a:rPr lang="af-ZA" i="1" dirty="0" smtClean="0"/>
              <a:t>					</a:t>
            </a:r>
            <a:r>
              <a:rPr lang="af-ZA" i="1" dirty="0" smtClean="0">
                <a:solidFill>
                  <a:srgbClr val="7030A0"/>
                </a:solidFill>
              </a:rPr>
              <a:t>	</a:t>
            </a:r>
            <a:r>
              <a:rPr lang="af-ZA" b="1" dirty="0" smtClean="0">
                <a:solidFill>
                  <a:srgbClr val="7030A0"/>
                </a:solidFill>
              </a:rPr>
              <a:t>M.L. Jones</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158</Words>
  <Application>Microsoft Office PowerPoint</Application>
  <PresentationFormat>On-screen Show (16:9)</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Luk. 6:21  Geseënd is die wat honger</vt:lpstr>
      <vt:lpstr>“We put happiness and blessedness as the one thing that we desire, and thus we always miss it; it always eludes us. According to the Scriptures happiness is never something that should be sought directly; it is always something that results from seeking something else.”        M.L. Jones</vt:lpstr>
      <vt:lpstr>Slide 3</vt:lpstr>
      <vt:lpstr>Matt. 5:6 “Geseënd is dié wat honger en dors  na geregtigheid, want hulle sal  versadig word.”</vt:lpstr>
      <vt:lpstr>“The desire for righteousness,  the act of hungering and thirsting for it, means ultimately the desire to  be free from sin in all its forms and  in its every manifestation.”        M.L. Jones</vt:lpstr>
      <vt:lpstr>Slide 6</vt:lpstr>
      <vt:lpstr>Hebr. 12:4 “Julle het nog nie so teen die sonde weerstand gebied dat dit vir julle 'n stryd om lewe of dood geword het nie.”</vt:lpstr>
      <vt:lpstr>“To hunger and thirst after righteousness is to desire to be free from self in all its horrible manifestations, in all its forms.”        M.L. Jones</vt:lpstr>
      <vt:lpstr>Slide 9</vt:lpstr>
      <vt:lpstr>Rom. 8:1 “Daar is dus nou geen veroordeling  vir dié wat in Christus Jesus is nie.</vt:lpstr>
      <vt:lpstr>Slide 11</vt:lpstr>
      <vt:lpstr>“‘To be hungry is not enough; I must be really starving to know what is in His heart towards me.’ Then comes the perfect statement of the whole thing. He says, ‘When the prodigal son was hungry he went to feed upon husks, but when he was starving, he turned to his father.’”         J. N. Darby</vt:lpstr>
      <vt:lpstr>Ps.42:2 “Soos 'n wildsbok smag na waterstrome, so smag ek na U, o God.”</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6:21  Geseënd is die wat honger</dc:title>
  <dc:creator>Windows User</dc:creator>
  <cp:lastModifiedBy>Windows User</cp:lastModifiedBy>
  <cp:revision>1</cp:revision>
  <dcterms:created xsi:type="dcterms:W3CDTF">2025-11-21T05:41:22Z</dcterms:created>
  <dcterms:modified xsi:type="dcterms:W3CDTF">2025-11-21T06:12:19Z</dcterms:modified>
</cp:coreProperties>
</file>