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949" autoAdjust="0"/>
    <p:restoredTop sz="94660"/>
  </p:normalViewPr>
  <p:slideViewPr>
    <p:cSldViewPr>
      <p:cViewPr varScale="1">
        <p:scale>
          <a:sx n="149" d="100"/>
          <a:sy n="149" d="100"/>
        </p:scale>
        <p:origin x="-1002"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04E2C34-246B-4350-8171-FAD2765C7042}" type="datetimeFigureOut">
              <a:rPr lang="en-US" smtClean="0"/>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B33B0D-4026-44A4-8483-B1ECDE2FE93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4E2C34-246B-4350-8171-FAD2765C7042}" type="datetimeFigureOut">
              <a:rPr lang="en-US" smtClean="0"/>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B33B0D-4026-44A4-8483-B1ECDE2FE93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4E2C34-246B-4350-8171-FAD2765C7042}" type="datetimeFigureOut">
              <a:rPr lang="en-US" smtClean="0"/>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B33B0D-4026-44A4-8483-B1ECDE2FE93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4E2C34-246B-4350-8171-FAD2765C7042}" type="datetimeFigureOut">
              <a:rPr lang="en-US" smtClean="0"/>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B33B0D-4026-44A4-8483-B1ECDE2FE93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04E2C34-246B-4350-8171-FAD2765C7042}" type="datetimeFigureOut">
              <a:rPr lang="en-US" smtClean="0"/>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B33B0D-4026-44A4-8483-B1ECDE2FE93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04E2C34-246B-4350-8171-FAD2765C7042}" type="datetimeFigureOut">
              <a:rPr lang="en-US" smtClean="0"/>
              <a:t>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B33B0D-4026-44A4-8483-B1ECDE2FE93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04E2C34-246B-4350-8171-FAD2765C7042}" type="datetimeFigureOut">
              <a:rPr lang="en-US" smtClean="0"/>
              <a:t>12/5/2025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B33B0D-4026-44A4-8483-B1ECDE2FE93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04E2C34-246B-4350-8171-FAD2765C7042}" type="datetimeFigureOut">
              <a:rPr lang="en-US" smtClean="0"/>
              <a:t>12/5/2025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B33B0D-4026-44A4-8483-B1ECDE2FE93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4E2C34-246B-4350-8171-FAD2765C7042}" type="datetimeFigureOut">
              <a:rPr lang="en-US" smtClean="0"/>
              <a:t>12/5/2025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1B33B0D-4026-44A4-8483-B1ECDE2FE93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4E2C34-246B-4350-8171-FAD2765C7042}" type="datetimeFigureOut">
              <a:rPr lang="en-US" smtClean="0"/>
              <a:t>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B33B0D-4026-44A4-8483-B1ECDE2FE93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4E2C34-246B-4350-8171-FAD2765C7042}" type="datetimeFigureOut">
              <a:rPr lang="en-US" smtClean="0"/>
              <a:t>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B33B0D-4026-44A4-8483-B1ECDE2FE93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804E2C34-246B-4350-8171-FAD2765C7042}" type="datetimeFigureOut">
              <a:rPr lang="en-US" smtClean="0"/>
              <a:t>12/5/2025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E1B33B0D-4026-44A4-8483-B1ECDE2FE93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a:t>
            </a:r>
            <a:r>
              <a:rPr lang="af-ZA" b="1" u="sng" dirty="0" smtClean="0"/>
              <a:t>6:27-38</a:t>
            </a:r>
            <a:br>
              <a:rPr lang="af-ZA" b="1" u="sng" dirty="0" smtClean="0"/>
            </a:br>
            <a:r>
              <a:rPr lang="af-ZA" b="1" u="sng" dirty="0"/>
              <a:t/>
            </a:r>
            <a:br>
              <a:rPr lang="af-ZA" b="1" u="sng" dirty="0"/>
            </a:br>
            <a:r>
              <a:rPr lang="af-ZA" b="1" dirty="0" smtClean="0"/>
              <a:t>'n </a:t>
            </a:r>
            <a:r>
              <a:rPr lang="af-ZA" b="1" dirty="0"/>
              <a:t>Ander soort liefde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I Kor. </a:t>
            </a:r>
            <a:r>
              <a:rPr lang="af-ZA" b="1" dirty="0" smtClean="0">
                <a:solidFill>
                  <a:srgbClr val="00B050"/>
                </a:solidFill>
              </a:rPr>
              <a:t>5:4-5</a:t>
            </a:r>
            <a:r>
              <a:rPr lang="af-ZA" b="1" i="1" dirty="0" smtClean="0"/>
              <a:t/>
            </a:r>
            <a:br>
              <a:rPr lang="af-ZA" b="1" i="1" dirty="0" smtClean="0"/>
            </a:br>
            <a:r>
              <a:rPr lang="af-ZA" i="1" dirty="0" smtClean="0"/>
              <a:t>“Julle </a:t>
            </a:r>
            <a:r>
              <a:rPr lang="af-ZA" i="1" dirty="0"/>
              <a:t>daar, en ek in die gees teenwoordig, saam met die krag van ons Here Jesus, het vergader om hierdie man aan die Satan oor te gee. So sou sy sondige aard vernietig word, sodat sy gees gered kan word op die dag wanneer die Here kom.”</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 Kor. </a:t>
            </a:r>
            <a:r>
              <a:rPr lang="af-ZA" b="1" dirty="0" smtClean="0">
                <a:solidFill>
                  <a:srgbClr val="00B050"/>
                </a:solidFill>
              </a:rPr>
              <a:t>5:12-13</a:t>
            </a:r>
            <a:r>
              <a:rPr lang="af-ZA" b="1" i="1" dirty="0" smtClean="0"/>
              <a:t/>
            </a:r>
            <a:br>
              <a:rPr lang="af-ZA" b="1" i="1" dirty="0" smtClean="0"/>
            </a:br>
            <a:r>
              <a:rPr lang="af-ZA" i="1" dirty="0" smtClean="0"/>
              <a:t>“Per </a:t>
            </a:r>
            <a:r>
              <a:rPr lang="af-ZA" i="1" dirty="0"/>
              <a:t>slot van rekening is dit nie vir my om oor mense buite die gemeente te oordeel nie. God sal oor hulle oordeel. Maar julle moet oor julle eie mense oordeel: ‘Verwyder die slegte mens onder julle uit</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 Tim. </a:t>
            </a:r>
            <a:r>
              <a:rPr lang="af-ZA" b="1" dirty="0" smtClean="0">
                <a:solidFill>
                  <a:srgbClr val="00B050"/>
                </a:solidFill>
              </a:rPr>
              <a:t>5:20</a:t>
            </a:r>
            <a:r>
              <a:rPr lang="af-ZA" b="1" i="1" dirty="0" smtClean="0">
                <a:solidFill>
                  <a:srgbClr val="00B050"/>
                </a:solidFill>
              </a:rPr>
              <a:t/>
            </a:r>
            <a:br>
              <a:rPr lang="af-ZA" b="1" i="1" dirty="0" smtClean="0">
                <a:solidFill>
                  <a:srgbClr val="00B050"/>
                </a:solidFill>
              </a:rPr>
            </a:br>
            <a:r>
              <a:rPr lang="af-ZA" i="1" dirty="0" smtClean="0"/>
              <a:t>“Dié </a:t>
            </a:r>
            <a:r>
              <a:rPr lang="af-ZA" i="1" dirty="0"/>
              <a:t>wat verkeerde dinge doen, </a:t>
            </a:r>
            <a:r>
              <a:rPr lang="af-ZA" i="1" dirty="0" smtClean="0"/>
              <a:t/>
            </a:r>
            <a:br>
              <a:rPr lang="af-ZA" i="1" dirty="0" smtClean="0"/>
            </a:br>
            <a:r>
              <a:rPr lang="af-ZA" i="1" dirty="0" smtClean="0"/>
              <a:t>moet </a:t>
            </a:r>
            <a:r>
              <a:rPr lang="af-ZA" i="1" dirty="0"/>
              <a:t>jy openlik bestraf sodat </a:t>
            </a:r>
            <a:r>
              <a:rPr lang="af-ZA" i="1" dirty="0" smtClean="0"/>
              <a:t/>
            </a:r>
            <a:br>
              <a:rPr lang="af-ZA" i="1" dirty="0" smtClean="0"/>
            </a:br>
            <a:r>
              <a:rPr lang="af-ZA" i="1" dirty="0" smtClean="0"/>
              <a:t>die </a:t>
            </a:r>
            <a:r>
              <a:rPr lang="af-ZA" i="1" dirty="0"/>
              <a:t>ander ook afgeskrik kan word.”</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Jak. </a:t>
            </a:r>
            <a:r>
              <a:rPr lang="af-ZA" b="1" dirty="0" smtClean="0">
                <a:solidFill>
                  <a:srgbClr val="00B050"/>
                </a:solidFill>
              </a:rPr>
              <a:t>5:20</a:t>
            </a:r>
            <a:r>
              <a:rPr lang="af-ZA" b="1" i="1" dirty="0" smtClean="0"/>
              <a:t/>
            </a:r>
            <a:br>
              <a:rPr lang="af-ZA" b="1" i="1" dirty="0" smtClean="0"/>
            </a:br>
            <a:r>
              <a:rPr lang="af-ZA" i="1" dirty="0" smtClean="0"/>
              <a:t>“weet </a:t>
            </a:r>
            <a:r>
              <a:rPr lang="af-ZA" i="1" dirty="0"/>
              <a:t>dan dat hy wat 'n sondaar van sy dwaalweg terugbring, hom uit die dood red en maak dat 'n menigte sondes vergewe word</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a:t>
            </a:r>
            <a:r>
              <a:rPr lang="af-ZA" b="1" dirty="0" smtClean="0">
                <a:solidFill>
                  <a:srgbClr val="00B050"/>
                </a:solidFill>
              </a:rPr>
              <a:t>22:37-39</a:t>
            </a:r>
            <a:r>
              <a:rPr lang="af-ZA" b="1" dirty="0" smtClean="0"/>
              <a:t/>
            </a:r>
            <a:br>
              <a:rPr lang="af-ZA" b="1" dirty="0" smtClean="0"/>
            </a:br>
            <a:r>
              <a:rPr lang="af-ZA" i="1" dirty="0" smtClean="0"/>
              <a:t>“</a:t>
            </a:r>
            <a:r>
              <a:rPr lang="af-ZA" i="1" dirty="0"/>
              <a:t>’Jy moet die Here jou God liefhê met jou hele hart en met jou hele siel’ en met jou hele verstand. Dit is die grootste en die eerste gebod. En die tweede, wat hiermee gelyk staan, is: ‘Jy moet jou naaste liefhê soos jouself.’”</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13:34-35</a:t>
            </a:r>
            <a:r>
              <a:rPr lang="af-ZA" b="1" i="1" dirty="0" smtClean="0"/>
              <a:t/>
            </a:r>
            <a:br>
              <a:rPr lang="af-ZA" b="1" i="1" dirty="0" smtClean="0"/>
            </a:br>
            <a:r>
              <a:rPr lang="af-ZA" i="1" dirty="0" smtClean="0"/>
              <a:t>“Ek </a:t>
            </a:r>
            <a:r>
              <a:rPr lang="af-ZA" i="1" dirty="0"/>
              <a:t>gee julle 'n nuwe gebod: </a:t>
            </a:r>
            <a:r>
              <a:rPr lang="af-ZA" i="1" dirty="0" smtClean="0"/>
              <a:t/>
            </a:r>
            <a:br>
              <a:rPr lang="af-ZA" i="1" dirty="0" smtClean="0"/>
            </a:br>
            <a:r>
              <a:rPr lang="af-ZA" i="1" dirty="0" smtClean="0"/>
              <a:t>julle </a:t>
            </a:r>
            <a:r>
              <a:rPr lang="af-ZA" i="1" dirty="0"/>
              <a:t>moet mekaar liefhê. </a:t>
            </a:r>
            <a:r>
              <a:rPr lang="af-ZA" i="1" dirty="0" smtClean="0"/>
              <a:t/>
            </a:r>
            <a:br>
              <a:rPr lang="af-ZA" i="1" dirty="0" smtClean="0"/>
            </a:br>
            <a:r>
              <a:rPr lang="af-ZA" i="1" dirty="0" smtClean="0"/>
              <a:t>Soos </a:t>
            </a:r>
            <a:r>
              <a:rPr lang="af-ZA" i="1" dirty="0"/>
              <a:t>Ek julle liefhet, moet julle </a:t>
            </a:r>
            <a:r>
              <a:rPr lang="af-ZA" i="1" dirty="0" smtClean="0"/>
              <a:t/>
            </a:r>
            <a:br>
              <a:rPr lang="af-ZA" i="1" dirty="0" smtClean="0"/>
            </a:br>
            <a:r>
              <a:rPr lang="af-ZA" i="1" dirty="0" smtClean="0"/>
              <a:t>mekaar </a:t>
            </a:r>
            <a:r>
              <a:rPr lang="af-ZA" i="1" dirty="0"/>
              <a:t>ook liefhê. </a:t>
            </a:r>
            <a:r>
              <a:rPr lang="af-ZA" i="1" dirty="0" smtClean="0"/>
              <a:t/>
            </a:r>
            <a:br>
              <a:rPr lang="af-ZA" i="1" dirty="0" smtClean="0"/>
            </a:br>
            <a:r>
              <a:rPr lang="af-ZA" i="1" dirty="0" smtClean="0"/>
              <a:t>As </a:t>
            </a:r>
            <a:r>
              <a:rPr lang="af-ZA" i="1" dirty="0"/>
              <a:t>julle mekaar liefhet, sal almal </a:t>
            </a:r>
            <a:r>
              <a:rPr lang="af-ZA" i="1" dirty="0" smtClean="0"/>
              <a:t/>
            </a:r>
            <a:br>
              <a:rPr lang="af-ZA" i="1" dirty="0" smtClean="0"/>
            </a:br>
            <a:r>
              <a:rPr lang="af-ZA" i="1" dirty="0" smtClean="0"/>
              <a:t>weet </a:t>
            </a:r>
            <a:r>
              <a:rPr lang="af-ZA" i="1" dirty="0"/>
              <a:t>dat julle dissipels van My is</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Do not do to others that which angers you when they do it to you</a:t>
            </a:r>
            <a:r>
              <a:rPr lang="af-ZA" i="1" dirty="0" smtClean="0"/>
              <a:t>”</a:t>
            </a:r>
            <a:br>
              <a:rPr lang="af-ZA" i="1" dirty="0" smtClean="0"/>
            </a:br>
            <a:r>
              <a:rPr lang="af-ZA" i="1" dirty="0"/>
              <a:t/>
            </a:r>
            <a:br>
              <a:rPr lang="af-ZA" i="1" dirty="0"/>
            </a:br>
            <a:r>
              <a:rPr lang="af-ZA" i="1" dirty="0" smtClean="0"/>
              <a:t>					</a:t>
            </a:r>
            <a:r>
              <a:rPr lang="af-ZA" i="1" dirty="0" smtClean="0">
                <a:solidFill>
                  <a:srgbClr val="7030A0"/>
                </a:solidFill>
              </a:rPr>
              <a:t>	</a:t>
            </a:r>
            <a:r>
              <a:rPr lang="af-ZA" b="1" dirty="0" smtClean="0">
                <a:solidFill>
                  <a:srgbClr val="7030A0"/>
                </a:solidFill>
              </a:rPr>
              <a:t>Socrates</a:t>
            </a:r>
            <a:endParaRPr lang="en-US" dirty="0">
              <a:solidFill>
                <a:srgbClr val="7030A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Never impose on others what you would not choose yourself</a:t>
            </a:r>
            <a:r>
              <a:rPr lang="af-ZA" i="1" dirty="0" smtClean="0"/>
              <a:t>”</a:t>
            </a:r>
            <a:br>
              <a:rPr lang="af-ZA" i="1" dirty="0" smtClean="0"/>
            </a:br>
            <a:r>
              <a:rPr lang="en-US" dirty="0" smtClean="0"/>
              <a:t/>
            </a:r>
            <a:br>
              <a:rPr lang="en-US" dirty="0" smtClean="0"/>
            </a:br>
            <a:r>
              <a:rPr lang="en-US" dirty="0" smtClean="0"/>
              <a:t>						</a:t>
            </a:r>
            <a:r>
              <a:rPr lang="af-ZA" b="1" dirty="0" smtClean="0">
                <a:solidFill>
                  <a:srgbClr val="7030A0"/>
                </a:solidFill>
              </a:rPr>
              <a:t>Confusius</a:t>
            </a:r>
            <a:endParaRPr lang="en-US" dirty="0">
              <a:solidFill>
                <a:srgbClr val="7030A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Do that to no man which thou hatest.”</a:t>
            </a:r>
            <a:r>
              <a:rPr lang="en-US" dirty="0"/>
              <a:t/>
            </a:r>
            <a:br>
              <a:rPr lang="en-US" dirty="0"/>
            </a:br>
            <a:r>
              <a:rPr lang="en-US" dirty="0" smtClean="0"/>
              <a:t/>
            </a:r>
            <a:br>
              <a:rPr lang="en-US" dirty="0" smtClean="0"/>
            </a:br>
            <a:r>
              <a:rPr lang="en-US" dirty="0" smtClean="0"/>
              <a:t>						</a:t>
            </a:r>
            <a:r>
              <a:rPr lang="af-ZA" b="1" dirty="0" smtClean="0">
                <a:solidFill>
                  <a:srgbClr val="7030A0"/>
                </a:solidFill>
              </a:rPr>
              <a:t>Tobit</a:t>
            </a:r>
            <a:endParaRPr lang="en-US" dirty="0">
              <a:solidFill>
                <a:srgbClr val="7030A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What is hateful to you, do not to your neighbor.”</a:t>
            </a:r>
            <a:r>
              <a:rPr lang="en-US" dirty="0"/>
              <a:t/>
            </a:r>
            <a:br>
              <a:rPr lang="en-US" dirty="0"/>
            </a:br>
            <a:r>
              <a:rPr lang="en-US" dirty="0" smtClean="0"/>
              <a:t/>
            </a:r>
            <a:br>
              <a:rPr lang="en-US" dirty="0" smtClean="0"/>
            </a:br>
            <a:r>
              <a:rPr lang="en-US" dirty="0" smtClean="0"/>
              <a:t>						</a:t>
            </a:r>
            <a:r>
              <a:rPr lang="af-ZA" b="1" dirty="0" smtClean="0">
                <a:solidFill>
                  <a:srgbClr val="7030A0"/>
                </a:solidFill>
              </a:rPr>
              <a:t>Rabbi Hillil</a:t>
            </a:r>
            <a:endParaRPr lang="en-US" dirty="0">
              <a:solidFill>
                <a:srgbClr val="7030A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76</Words>
  <Application>Microsoft Office PowerPoint</Application>
  <PresentationFormat>On-screen Show (16:9)</PresentationFormat>
  <Paragraphs>11</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Luk. 6:27-38  'n Ander soort liefde </vt:lpstr>
      <vt:lpstr>Slide 2</vt:lpstr>
      <vt:lpstr>Matt. 22:37-39 “’Jy moet die Here jou God liefhê met jou hele hart en met jou hele siel’ en met jou hele verstand. Dit is die grootste en die eerste gebod. En die tweede, wat hiermee gelyk staan, is: ‘Jy moet jou naaste liefhê soos jouself.’”</vt:lpstr>
      <vt:lpstr>Joh. 13:34-35 “Ek gee julle 'n nuwe gebod:  julle moet mekaar liefhê.  Soos Ek julle liefhet, moet julle  mekaar ook liefhê.  As julle mekaar liefhet, sal almal  weet dat julle dissipels van My is.”</vt:lpstr>
      <vt:lpstr>Slide 5</vt:lpstr>
      <vt:lpstr>“Do not do to others that which angers you when they do it to you”        Socrates</vt:lpstr>
      <vt:lpstr>“Never impose on others what you would not choose yourself”        Confusius</vt:lpstr>
      <vt:lpstr>“Do that to no man which thou hatest.”        Tobit</vt:lpstr>
      <vt:lpstr>“What is hateful to you, do not to your neighbor.”        Rabbi Hillil</vt:lpstr>
      <vt:lpstr>Slide 10</vt:lpstr>
      <vt:lpstr>I Kor. 5:4-5 “Julle daar, en ek in die gees teenwoordig, saam met die krag van ons Here Jesus, het vergader om hierdie man aan die Satan oor te gee. So sou sy sondige aard vernietig word, sodat sy gees gered kan word op die dag wanneer die Here kom.”</vt:lpstr>
      <vt:lpstr>I Kor. 5:12-13 “Per slot van rekening is dit nie vir my om oor mense buite die gemeente te oordeel nie. God sal oor hulle oordeel. Maar julle moet oor julle eie mense oordeel: ‘Verwyder die slegte mens onder julle uit!’”</vt:lpstr>
      <vt:lpstr>I Tim. 5:20 “Dié wat verkeerde dinge doen,  moet jy openlik bestraf sodat  die ander ook afgeskrik kan word.”</vt:lpstr>
      <vt:lpstr>Jak. 5:20 “weet dan dat hy wat 'n sondaar van sy dwaalweg terugbring, hom uit die dood red en maak dat 'n menigte sondes vergewe word.</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6:27-38  'n Ander soort liefde </dc:title>
  <dc:creator>Windows User</dc:creator>
  <cp:lastModifiedBy>Windows User</cp:lastModifiedBy>
  <cp:revision>1</cp:revision>
  <dcterms:created xsi:type="dcterms:W3CDTF">2025-12-05T05:50:23Z</dcterms:created>
  <dcterms:modified xsi:type="dcterms:W3CDTF">2025-12-05T05:56:02Z</dcterms:modified>
</cp:coreProperties>
</file>